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25"/>
  </p:notesMasterIdLst>
  <p:sldIdLst>
    <p:sldId id="256" r:id="rId5"/>
    <p:sldId id="258" r:id="rId6"/>
    <p:sldId id="259" r:id="rId7"/>
    <p:sldId id="261" r:id="rId8"/>
    <p:sldId id="285" r:id="rId9"/>
    <p:sldId id="289" r:id="rId10"/>
    <p:sldId id="290" r:id="rId11"/>
    <p:sldId id="284" r:id="rId12"/>
    <p:sldId id="263" r:id="rId13"/>
    <p:sldId id="264" r:id="rId14"/>
    <p:sldId id="280" r:id="rId15"/>
    <p:sldId id="277" r:id="rId16"/>
    <p:sldId id="283" r:id="rId17"/>
    <p:sldId id="278" r:id="rId18"/>
    <p:sldId id="267" r:id="rId19"/>
    <p:sldId id="286" r:id="rId20"/>
    <p:sldId id="288" r:id="rId21"/>
    <p:sldId id="266" r:id="rId22"/>
    <p:sldId id="275" r:id="rId23"/>
    <p:sldId id="276" r:id="rId24"/>
  </p:sldIdLst>
  <p:sldSz cx="12192000" cy="6858000"/>
  <p:notesSz cx="6858000" cy="9144000"/>
  <p:embeddedFontLst>
    <p:embeddedFont>
      <p:font typeface="Abril Fatface" panose="02000503000000020003" pitchFamily="2" charset="0"/>
      <p:regular r:id="rId26"/>
    </p:embeddedFont>
    <p:embeddedFont>
      <p:font typeface="Aptos Narrow" panose="020B0004020202020204" pitchFamily="34" charset="0"/>
      <p:regular r:id="rId27"/>
      <p:bold r:id="rId28"/>
      <p:italic r:id="rId29"/>
      <p:boldItalic r:id="rId30"/>
    </p:embeddedFont>
    <p:embeddedFont>
      <p:font typeface="Barlow Condensed" panose="00000506000000000000" pitchFamily="2" charset="0"/>
      <p:regular r:id="rId31"/>
      <p:bold r:id="rId32"/>
      <p:italic r:id="rId33"/>
      <p:boldItalic r:id="rId34"/>
    </p:embeddedFont>
    <p:embeddedFont>
      <p:font typeface="Chelsea Market" panose="020B0604020202020204" charset="0"/>
      <p:regular r:id="rId35"/>
    </p:embeddedFont>
    <p:embeddedFont>
      <p:font typeface="Coming Soon"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C3AC0-8FD9-41DD-82BE-69179696ECD3}" v="3" dt="2024-08-30T20:00:23.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9.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UM, HEATHER" userId="a7ebeb58-7353-4a06-8b7e-0178098fe4b5" providerId="ADAL" clId="{BBBC3AC0-8FD9-41DD-82BE-69179696ECD3}"/>
    <pc:docChg chg="undo custSel delSld modSld">
      <pc:chgData name="BLUM, HEATHER" userId="a7ebeb58-7353-4a06-8b7e-0178098fe4b5" providerId="ADAL" clId="{BBBC3AC0-8FD9-41DD-82BE-69179696ECD3}" dt="2024-09-13T19:43:52.203" v="532" actId="20577"/>
      <pc:docMkLst>
        <pc:docMk/>
      </pc:docMkLst>
      <pc:sldChg chg="modSp mod">
        <pc:chgData name="BLUM, HEATHER" userId="a7ebeb58-7353-4a06-8b7e-0178098fe4b5" providerId="ADAL" clId="{BBBC3AC0-8FD9-41DD-82BE-69179696ECD3}" dt="2024-09-13T18:03:17.592" v="41" actId="255"/>
        <pc:sldMkLst>
          <pc:docMk/>
          <pc:sldMk cId="0" sldId="263"/>
        </pc:sldMkLst>
        <pc:spChg chg="mod">
          <ac:chgData name="BLUM, HEATHER" userId="a7ebeb58-7353-4a06-8b7e-0178098fe4b5" providerId="ADAL" clId="{BBBC3AC0-8FD9-41DD-82BE-69179696ECD3}" dt="2024-09-13T18:02:44.190" v="37" actId="1076"/>
          <ac:spMkLst>
            <pc:docMk/>
            <pc:sldMk cId="0" sldId="263"/>
            <ac:spMk id="222" creationId="{00000000-0000-0000-0000-000000000000}"/>
          </ac:spMkLst>
        </pc:spChg>
        <pc:spChg chg="mod">
          <ac:chgData name="BLUM, HEATHER" userId="a7ebeb58-7353-4a06-8b7e-0178098fe4b5" providerId="ADAL" clId="{BBBC3AC0-8FD9-41DD-82BE-69179696ECD3}" dt="2024-09-13T18:03:17.592" v="41" actId="255"/>
          <ac:spMkLst>
            <pc:docMk/>
            <pc:sldMk cId="0" sldId="263"/>
            <ac:spMk id="224" creationId="{00000000-0000-0000-0000-000000000000}"/>
          </ac:spMkLst>
        </pc:spChg>
      </pc:sldChg>
      <pc:sldChg chg="delSp modSp mod">
        <pc:chgData name="BLUM, HEATHER" userId="a7ebeb58-7353-4a06-8b7e-0178098fe4b5" providerId="ADAL" clId="{BBBC3AC0-8FD9-41DD-82BE-69179696ECD3}" dt="2024-09-13T18:37:45.265" v="498" actId="20577"/>
        <pc:sldMkLst>
          <pc:docMk/>
          <pc:sldMk cId="0" sldId="264"/>
        </pc:sldMkLst>
        <pc:spChg chg="mod">
          <ac:chgData name="BLUM, HEATHER" userId="a7ebeb58-7353-4a06-8b7e-0178098fe4b5" providerId="ADAL" clId="{BBBC3AC0-8FD9-41DD-82BE-69179696ECD3}" dt="2024-09-13T18:36:29.009" v="317" actId="6549"/>
          <ac:spMkLst>
            <pc:docMk/>
            <pc:sldMk cId="0" sldId="264"/>
            <ac:spMk id="247" creationId="{00000000-0000-0000-0000-000000000000}"/>
          </ac:spMkLst>
        </pc:spChg>
        <pc:spChg chg="mod">
          <ac:chgData name="BLUM, HEATHER" userId="a7ebeb58-7353-4a06-8b7e-0178098fe4b5" providerId="ADAL" clId="{BBBC3AC0-8FD9-41DD-82BE-69179696ECD3}" dt="2024-09-13T18:37:45.265" v="498" actId="20577"/>
          <ac:spMkLst>
            <pc:docMk/>
            <pc:sldMk cId="0" sldId="264"/>
            <ac:spMk id="248" creationId="{00000000-0000-0000-0000-000000000000}"/>
          </ac:spMkLst>
        </pc:spChg>
        <pc:picChg chg="del">
          <ac:chgData name="BLUM, HEATHER" userId="a7ebeb58-7353-4a06-8b7e-0178098fe4b5" providerId="ADAL" clId="{BBBC3AC0-8FD9-41DD-82BE-69179696ECD3}" dt="2024-09-13T18:36:36.973" v="318" actId="478"/>
          <ac:picMkLst>
            <pc:docMk/>
            <pc:sldMk cId="0" sldId="264"/>
            <ac:picMk id="9" creationId="{C9CCF2EF-CDCA-4C30-9B82-3999FDC2AA57}"/>
          </ac:picMkLst>
        </pc:picChg>
      </pc:sldChg>
      <pc:sldChg chg="modSp mod">
        <pc:chgData name="BLUM, HEATHER" userId="a7ebeb58-7353-4a06-8b7e-0178098fe4b5" providerId="ADAL" clId="{BBBC3AC0-8FD9-41DD-82BE-69179696ECD3}" dt="2024-09-13T19:43:52.203" v="532" actId="20577"/>
        <pc:sldMkLst>
          <pc:docMk/>
          <pc:sldMk cId="0" sldId="266"/>
        </pc:sldMkLst>
        <pc:spChg chg="mod">
          <ac:chgData name="BLUM, HEATHER" userId="a7ebeb58-7353-4a06-8b7e-0178098fe4b5" providerId="ADAL" clId="{BBBC3AC0-8FD9-41DD-82BE-69179696ECD3}" dt="2024-09-13T19:43:52.203" v="532" actId="20577"/>
          <ac:spMkLst>
            <pc:docMk/>
            <pc:sldMk cId="0" sldId="266"/>
            <ac:spMk id="2" creationId="{33DA482F-BB4E-42CC-AB29-696AD0839A83}"/>
          </ac:spMkLst>
        </pc:spChg>
      </pc:sldChg>
      <pc:sldChg chg="modSp mod">
        <pc:chgData name="BLUM, HEATHER" userId="a7ebeb58-7353-4a06-8b7e-0178098fe4b5" providerId="ADAL" clId="{BBBC3AC0-8FD9-41DD-82BE-69179696ECD3}" dt="2024-09-13T18:38:39.373" v="528" actId="20577"/>
        <pc:sldMkLst>
          <pc:docMk/>
          <pc:sldMk cId="584126153" sldId="280"/>
        </pc:sldMkLst>
        <pc:spChg chg="mod">
          <ac:chgData name="BLUM, HEATHER" userId="a7ebeb58-7353-4a06-8b7e-0178098fe4b5" providerId="ADAL" clId="{BBBC3AC0-8FD9-41DD-82BE-69179696ECD3}" dt="2024-09-13T18:38:09.550" v="509" actId="5793"/>
          <ac:spMkLst>
            <pc:docMk/>
            <pc:sldMk cId="584126153" sldId="280"/>
            <ac:spMk id="321" creationId="{00000000-0000-0000-0000-000000000000}"/>
          </ac:spMkLst>
        </pc:spChg>
        <pc:spChg chg="mod">
          <ac:chgData name="BLUM, HEATHER" userId="a7ebeb58-7353-4a06-8b7e-0178098fe4b5" providerId="ADAL" clId="{BBBC3AC0-8FD9-41DD-82BE-69179696ECD3}" dt="2024-09-13T18:38:20.426" v="524" actId="20577"/>
          <ac:spMkLst>
            <pc:docMk/>
            <pc:sldMk cId="584126153" sldId="280"/>
            <ac:spMk id="327" creationId="{00000000-0000-0000-0000-000000000000}"/>
          </ac:spMkLst>
        </pc:spChg>
        <pc:spChg chg="mod">
          <ac:chgData name="BLUM, HEATHER" userId="a7ebeb58-7353-4a06-8b7e-0178098fe4b5" providerId="ADAL" clId="{BBBC3AC0-8FD9-41DD-82BE-69179696ECD3}" dt="2024-09-13T18:38:39.373" v="528" actId="20577"/>
          <ac:spMkLst>
            <pc:docMk/>
            <pc:sldMk cId="584126153" sldId="280"/>
            <ac:spMk id="329" creationId="{00000000-0000-0000-0000-000000000000}"/>
          </ac:spMkLst>
        </pc:spChg>
      </pc:sldChg>
      <pc:sldChg chg="modSp del mod modShow">
        <pc:chgData name="BLUM, HEATHER" userId="a7ebeb58-7353-4a06-8b7e-0178098fe4b5" providerId="ADAL" clId="{BBBC3AC0-8FD9-41DD-82BE-69179696ECD3}" dt="2024-09-13T18:48:05.649" v="529" actId="2696"/>
        <pc:sldMkLst>
          <pc:docMk/>
          <pc:sldMk cId="2456188352" sldId="281"/>
        </pc:sldMkLst>
        <pc:spChg chg="mod">
          <ac:chgData name="BLUM, HEATHER" userId="a7ebeb58-7353-4a06-8b7e-0178098fe4b5" providerId="ADAL" clId="{BBBC3AC0-8FD9-41DD-82BE-69179696ECD3}" dt="2024-09-13T18:35:24.687" v="265" actId="20577"/>
          <ac:spMkLst>
            <pc:docMk/>
            <pc:sldMk cId="2456188352" sldId="281"/>
            <ac:spMk id="3" creationId="{579312DF-033E-4429-B100-CCDA23267B49}"/>
          </ac:spMkLst>
        </pc:spChg>
        <pc:spChg chg="mod">
          <ac:chgData name="BLUM, HEATHER" userId="a7ebeb58-7353-4a06-8b7e-0178098fe4b5" providerId="ADAL" clId="{BBBC3AC0-8FD9-41DD-82BE-69179696ECD3}" dt="2024-09-13T18:35:34.845" v="279" actId="20577"/>
          <ac:spMkLst>
            <pc:docMk/>
            <pc:sldMk cId="2456188352" sldId="281"/>
            <ac:spMk id="191" creationId="{00000000-0000-0000-0000-000000000000}"/>
          </ac:spMkLst>
        </pc:spChg>
        <pc:spChg chg="mod">
          <ac:chgData name="BLUM, HEATHER" userId="a7ebeb58-7353-4a06-8b7e-0178098fe4b5" providerId="ADAL" clId="{BBBC3AC0-8FD9-41DD-82BE-69179696ECD3}" dt="2024-09-13T18:35:35.206" v="280" actId="20577"/>
          <ac:spMkLst>
            <pc:docMk/>
            <pc:sldMk cId="2456188352" sldId="281"/>
            <ac:spMk id="192" creationId="{00000000-0000-0000-0000-000000000000}"/>
          </ac:spMkLst>
        </pc:spChg>
      </pc:sldChg>
      <pc:sldChg chg="addSp delSp modSp mod">
        <pc:chgData name="BLUM, HEATHER" userId="a7ebeb58-7353-4a06-8b7e-0178098fe4b5" providerId="ADAL" clId="{BBBC3AC0-8FD9-41DD-82BE-69179696ECD3}" dt="2024-08-30T20:00:28.632" v="19" actId="14100"/>
        <pc:sldMkLst>
          <pc:docMk/>
          <pc:sldMk cId="3525008482" sldId="283"/>
        </pc:sldMkLst>
        <pc:graphicFrameChg chg="add del mod modGraphic">
          <ac:chgData name="BLUM, HEATHER" userId="a7ebeb58-7353-4a06-8b7e-0178098fe4b5" providerId="ADAL" clId="{BBBC3AC0-8FD9-41DD-82BE-69179696ECD3}" dt="2024-08-30T19:59:49.076" v="13" actId="478"/>
          <ac:graphicFrameMkLst>
            <pc:docMk/>
            <pc:sldMk cId="3525008482" sldId="283"/>
            <ac:graphicFrameMk id="2" creationId="{5CE34831-4312-9729-8C95-C92131E2A857}"/>
          </ac:graphicFrameMkLst>
        </pc:graphicFrameChg>
        <pc:graphicFrameChg chg="add del mod">
          <ac:chgData name="BLUM, HEATHER" userId="a7ebeb58-7353-4a06-8b7e-0178098fe4b5" providerId="ADAL" clId="{BBBC3AC0-8FD9-41DD-82BE-69179696ECD3}" dt="2024-08-30T20:00:04.825" v="16" actId="478"/>
          <ac:graphicFrameMkLst>
            <pc:docMk/>
            <pc:sldMk cId="3525008482" sldId="283"/>
            <ac:graphicFrameMk id="3" creationId="{CB6B6673-B77F-613C-387E-14B7106BE73D}"/>
          </ac:graphicFrameMkLst>
        </pc:graphicFrameChg>
        <pc:graphicFrameChg chg="add mod modGraphic">
          <ac:chgData name="BLUM, HEATHER" userId="a7ebeb58-7353-4a06-8b7e-0178098fe4b5" providerId="ADAL" clId="{BBBC3AC0-8FD9-41DD-82BE-69179696ECD3}" dt="2024-08-30T20:00:28.632" v="19" actId="14100"/>
          <ac:graphicFrameMkLst>
            <pc:docMk/>
            <pc:sldMk cId="3525008482" sldId="283"/>
            <ac:graphicFrameMk id="4" creationId="{AD8F52F1-0373-6C4E-8B20-22BF65C1CF65}"/>
          </ac:graphicFrameMkLst>
        </pc:graphicFrameChg>
        <pc:picChg chg="del">
          <ac:chgData name="BLUM, HEATHER" userId="a7ebeb58-7353-4a06-8b7e-0178098fe4b5" providerId="ADAL" clId="{BBBC3AC0-8FD9-41DD-82BE-69179696ECD3}" dt="2024-08-30T19:59:04.982" v="8" actId="478"/>
          <ac:picMkLst>
            <pc:docMk/>
            <pc:sldMk cId="3525008482" sldId="283"/>
            <ac:picMk id="5" creationId="{01D2C221-3C9D-8384-9551-04EBDA1DB549}"/>
          </ac:picMkLst>
        </pc:picChg>
      </pc:sldChg>
      <pc:sldChg chg="modSp mod">
        <pc:chgData name="BLUM, HEATHER" userId="a7ebeb58-7353-4a06-8b7e-0178098fe4b5" providerId="ADAL" clId="{BBBC3AC0-8FD9-41DD-82BE-69179696ECD3}" dt="2024-09-13T18:00:31.240" v="33" actId="20577"/>
        <pc:sldMkLst>
          <pc:docMk/>
          <pc:sldMk cId="2003421751" sldId="290"/>
        </pc:sldMkLst>
        <pc:spChg chg="mod">
          <ac:chgData name="BLUM, HEATHER" userId="a7ebeb58-7353-4a06-8b7e-0178098fe4b5" providerId="ADAL" clId="{BBBC3AC0-8FD9-41DD-82BE-69179696ECD3}" dt="2024-09-13T18:00:14.679" v="31" actId="20577"/>
          <ac:spMkLst>
            <pc:docMk/>
            <pc:sldMk cId="2003421751" sldId="290"/>
            <ac:spMk id="222" creationId="{00000000-0000-0000-0000-000000000000}"/>
          </ac:spMkLst>
        </pc:spChg>
        <pc:spChg chg="mod">
          <ac:chgData name="BLUM, HEATHER" userId="a7ebeb58-7353-4a06-8b7e-0178098fe4b5" providerId="ADAL" clId="{BBBC3AC0-8FD9-41DD-82BE-69179696ECD3}" dt="2024-09-13T18:00:31.240" v="33" actId="20577"/>
          <ac:spMkLst>
            <pc:docMk/>
            <pc:sldMk cId="2003421751" sldId="290"/>
            <ac:spMk id="2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3144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031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0255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3910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4" name="Google Shape;68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4" name="Google Shape;69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791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5760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950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3498300" y="1591025"/>
            <a:ext cx="5195400" cy="12306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9000"/>
              <a:buNone/>
              <a:defRPr sz="9000"/>
            </a:lvl2pPr>
            <a:lvl3pPr lvl="2" algn="ctr">
              <a:lnSpc>
                <a:spcPct val="100000"/>
              </a:lnSpc>
              <a:spcBef>
                <a:spcPts val="0"/>
              </a:spcBef>
              <a:spcAft>
                <a:spcPts val="0"/>
              </a:spcAft>
              <a:buSzPts val="9000"/>
              <a:buNone/>
              <a:defRPr sz="9000"/>
            </a:lvl3pPr>
            <a:lvl4pPr lvl="3" algn="ctr">
              <a:lnSpc>
                <a:spcPct val="100000"/>
              </a:lnSpc>
              <a:spcBef>
                <a:spcPts val="0"/>
              </a:spcBef>
              <a:spcAft>
                <a:spcPts val="0"/>
              </a:spcAft>
              <a:buSzPts val="9000"/>
              <a:buNone/>
              <a:defRPr sz="9000"/>
            </a:lvl4pPr>
            <a:lvl5pPr lvl="4" algn="ctr">
              <a:lnSpc>
                <a:spcPct val="100000"/>
              </a:lnSpc>
              <a:spcBef>
                <a:spcPts val="0"/>
              </a:spcBef>
              <a:spcAft>
                <a:spcPts val="0"/>
              </a:spcAft>
              <a:buSzPts val="9000"/>
              <a:buNone/>
              <a:defRPr sz="9000"/>
            </a:lvl5pPr>
            <a:lvl6pPr lvl="5" algn="ctr">
              <a:lnSpc>
                <a:spcPct val="100000"/>
              </a:lnSpc>
              <a:spcBef>
                <a:spcPts val="0"/>
              </a:spcBef>
              <a:spcAft>
                <a:spcPts val="0"/>
              </a:spcAft>
              <a:buSzPts val="9000"/>
              <a:buNone/>
              <a:defRPr sz="9000"/>
            </a:lvl6pPr>
            <a:lvl7pPr lvl="6" algn="ctr">
              <a:lnSpc>
                <a:spcPct val="100000"/>
              </a:lnSpc>
              <a:spcBef>
                <a:spcPts val="0"/>
              </a:spcBef>
              <a:spcAft>
                <a:spcPts val="0"/>
              </a:spcAft>
              <a:buSzPts val="9000"/>
              <a:buNone/>
              <a:defRPr sz="9000"/>
            </a:lvl7pPr>
            <a:lvl8pPr lvl="7" algn="ctr">
              <a:lnSpc>
                <a:spcPct val="100000"/>
              </a:lnSpc>
              <a:spcBef>
                <a:spcPts val="0"/>
              </a:spcBef>
              <a:spcAft>
                <a:spcPts val="0"/>
              </a:spcAft>
              <a:buSzPts val="9000"/>
              <a:buNone/>
              <a:defRPr sz="9000"/>
            </a:lvl8pPr>
            <a:lvl9pPr lvl="8" algn="ctr">
              <a:lnSpc>
                <a:spcPct val="100000"/>
              </a:lnSpc>
              <a:spcBef>
                <a:spcPts val="0"/>
              </a:spcBef>
              <a:spcAft>
                <a:spcPts val="0"/>
              </a:spcAft>
              <a:buSzPts val="9000"/>
              <a:buNone/>
              <a:defRPr sz="9000"/>
            </a:lvl9pPr>
          </a:lstStyle>
          <a:p>
            <a:endParaRPr/>
          </a:p>
        </p:txBody>
      </p:sp>
      <p:sp>
        <p:nvSpPr>
          <p:cNvPr id="14" name="Google Shape;14;p2"/>
          <p:cNvSpPr txBox="1">
            <a:spLocks noGrp="1"/>
          </p:cNvSpPr>
          <p:nvPr>
            <p:ph type="subTitle" idx="1"/>
          </p:nvPr>
        </p:nvSpPr>
        <p:spPr>
          <a:xfrm>
            <a:off x="496175" y="5663050"/>
            <a:ext cx="11281200" cy="717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1900"/>
              <a:buNone/>
              <a:defRPr/>
            </a:lvl1pPr>
            <a:lvl2pPr lvl="1" algn="ctr">
              <a:lnSpc>
                <a:spcPct val="115000"/>
              </a:lnSpc>
              <a:spcBef>
                <a:spcPts val="2100"/>
              </a:spcBef>
              <a:spcAft>
                <a:spcPts val="0"/>
              </a:spcAft>
              <a:buSzPts val="1900"/>
              <a:buNone/>
              <a:defRPr/>
            </a:lvl2pPr>
            <a:lvl3pPr lvl="2" algn="ctr">
              <a:lnSpc>
                <a:spcPct val="115000"/>
              </a:lnSpc>
              <a:spcBef>
                <a:spcPts val="2100"/>
              </a:spcBef>
              <a:spcAft>
                <a:spcPts val="0"/>
              </a:spcAft>
              <a:buSzPts val="1900"/>
              <a:buNone/>
              <a:defRPr/>
            </a:lvl3pPr>
            <a:lvl4pPr lvl="3" algn="ctr">
              <a:lnSpc>
                <a:spcPct val="115000"/>
              </a:lnSpc>
              <a:spcBef>
                <a:spcPts val="2100"/>
              </a:spcBef>
              <a:spcAft>
                <a:spcPts val="0"/>
              </a:spcAft>
              <a:buSzPts val="1900"/>
              <a:buNone/>
              <a:defRPr/>
            </a:lvl4pPr>
            <a:lvl5pPr lvl="4" algn="ctr">
              <a:lnSpc>
                <a:spcPct val="115000"/>
              </a:lnSpc>
              <a:spcBef>
                <a:spcPts val="2100"/>
              </a:spcBef>
              <a:spcAft>
                <a:spcPts val="0"/>
              </a:spcAft>
              <a:buSzPts val="1900"/>
              <a:buNone/>
              <a:defRPr/>
            </a:lvl5pPr>
            <a:lvl6pPr lvl="5" algn="ctr">
              <a:lnSpc>
                <a:spcPct val="115000"/>
              </a:lnSpc>
              <a:spcBef>
                <a:spcPts val="2100"/>
              </a:spcBef>
              <a:spcAft>
                <a:spcPts val="0"/>
              </a:spcAft>
              <a:buSzPts val="1900"/>
              <a:buNone/>
              <a:defRPr/>
            </a:lvl6pPr>
            <a:lvl7pPr lvl="6" algn="ctr">
              <a:lnSpc>
                <a:spcPct val="115000"/>
              </a:lnSpc>
              <a:spcBef>
                <a:spcPts val="2100"/>
              </a:spcBef>
              <a:spcAft>
                <a:spcPts val="0"/>
              </a:spcAft>
              <a:buSzPts val="1900"/>
              <a:buNone/>
              <a:defRPr/>
            </a:lvl7pPr>
            <a:lvl8pPr lvl="7" algn="ctr">
              <a:lnSpc>
                <a:spcPct val="115000"/>
              </a:lnSpc>
              <a:spcBef>
                <a:spcPts val="2100"/>
              </a:spcBef>
              <a:spcAft>
                <a:spcPts val="0"/>
              </a:spcAft>
              <a:buSzPts val="1900"/>
              <a:buNone/>
              <a:defRPr/>
            </a:lvl8pPr>
            <a:lvl9pPr lvl="8" algn="ctr">
              <a:lnSpc>
                <a:spcPct val="115000"/>
              </a:lnSpc>
              <a:spcBef>
                <a:spcPts val="2100"/>
              </a:spcBef>
              <a:spcAft>
                <a:spcPts val="2100"/>
              </a:spcAft>
              <a:buSzPts val="19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644200" y="974375"/>
            <a:ext cx="5581500" cy="763500"/>
          </a:xfrm>
          <a:prstGeom prst="rect">
            <a:avLst/>
          </a:prstGeom>
          <a:noFill/>
          <a:ln>
            <a:noFill/>
          </a:ln>
        </p:spPr>
        <p:txBody>
          <a:bodyPr spcFirstLastPara="1" wrap="square" lIns="121900" tIns="121900" rIns="121900" bIns="121900" anchor="t" anchorCtr="0">
            <a:noAutofit/>
          </a:bodyPr>
          <a:lstStyle>
            <a:lvl1pPr marR="0" lvl="0" algn="r">
              <a:lnSpc>
                <a:spcPct val="100000"/>
              </a:lnSpc>
              <a:spcBef>
                <a:spcPts val="0"/>
              </a:spcBef>
              <a:spcAft>
                <a:spcPts val="0"/>
              </a:spcAft>
              <a:buClr>
                <a:schemeClr val="dk1"/>
              </a:buClr>
              <a:buSzPts val="4000"/>
              <a:buFont typeface="Aldrich"/>
              <a:buNone/>
              <a:defRPr/>
            </a:lvl1pPr>
            <a:lvl2pPr lvl="1"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4" name="Google Shape;94;p16"/>
          <p:cNvSpPr txBox="1">
            <a:spLocks noGrp="1"/>
          </p:cNvSpPr>
          <p:nvPr>
            <p:ph type="body" idx="1"/>
          </p:nvPr>
        </p:nvSpPr>
        <p:spPr>
          <a:xfrm>
            <a:off x="644050" y="2097700"/>
            <a:ext cx="5581500" cy="3565800"/>
          </a:xfrm>
          <a:prstGeom prst="rect">
            <a:avLst/>
          </a:prstGeom>
          <a:noFill/>
          <a:ln>
            <a:noFill/>
          </a:ln>
        </p:spPr>
        <p:txBody>
          <a:bodyPr spcFirstLastPara="1" wrap="square" lIns="121900" tIns="121900" rIns="121900" bIns="121900" anchor="t" anchorCtr="0">
            <a:noAutofit/>
          </a:bodyPr>
          <a:lstStyle>
            <a:lvl1pPr marL="457200" lvl="0" indent="-349250" algn="r">
              <a:lnSpc>
                <a:spcPct val="115000"/>
              </a:lnSpc>
              <a:spcBef>
                <a:spcPts val="0"/>
              </a:spcBef>
              <a:spcAft>
                <a:spcPts val="0"/>
              </a:spcAft>
              <a:buSzPts val="1900"/>
              <a:buChar char="●"/>
              <a:defRPr/>
            </a:lvl1pPr>
            <a:lvl2pPr marL="914400" lvl="1" indent="-349250" algn="r">
              <a:lnSpc>
                <a:spcPct val="115000"/>
              </a:lnSpc>
              <a:spcBef>
                <a:spcPts val="2100"/>
              </a:spcBef>
              <a:spcAft>
                <a:spcPts val="0"/>
              </a:spcAft>
              <a:buSzPts val="1900"/>
              <a:buChar char="○"/>
              <a:defRPr/>
            </a:lvl2pPr>
            <a:lvl3pPr marL="1371600" lvl="2" indent="-349250" algn="r">
              <a:lnSpc>
                <a:spcPct val="115000"/>
              </a:lnSpc>
              <a:spcBef>
                <a:spcPts val="2100"/>
              </a:spcBef>
              <a:spcAft>
                <a:spcPts val="0"/>
              </a:spcAft>
              <a:buSzPts val="1900"/>
              <a:buChar char="■"/>
              <a:defRPr/>
            </a:lvl3pPr>
            <a:lvl4pPr marL="1828800" lvl="3" indent="-349250" algn="r">
              <a:lnSpc>
                <a:spcPct val="115000"/>
              </a:lnSpc>
              <a:spcBef>
                <a:spcPts val="2100"/>
              </a:spcBef>
              <a:spcAft>
                <a:spcPts val="0"/>
              </a:spcAft>
              <a:buSzPts val="1900"/>
              <a:buChar char="●"/>
              <a:defRPr/>
            </a:lvl4pPr>
            <a:lvl5pPr marL="2286000" lvl="4" indent="-349250" algn="r">
              <a:lnSpc>
                <a:spcPct val="115000"/>
              </a:lnSpc>
              <a:spcBef>
                <a:spcPts val="2100"/>
              </a:spcBef>
              <a:spcAft>
                <a:spcPts val="0"/>
              </a:spcAft>
              <a:buSzPts val="1900"/>
              <a:buChar char="○"/>
              <a:defRPr/>
            </a:lvl5pPr>
            <a:lvl6pPr marL="2743200" lvl="5" indent="-349250" algn="r">
              <a:lnSpc>
                <a:spcPct val="115000"/>
              </a:lnSpc>
              <a:spcBef>
                <a:spcPts val="2100"/>
              </a:spcBef>
              <a:spcAft>
                <a:spcPts val="0"/>
              </a:spcAft>
              <a:buSzPts val="1900"/>
              <a:buChar char="■"/>
              <a:defRPr/>
            </a:lvl6pPr>
            <a:lvl7pPr marL="3200400" lvl="6" indent="-349250" algn="r">
              <a:lnSpc>
                <a:spcPct val="115000"/>
              </a:lnSpc>
              <a:spcBef>
                <a:spcPts val="2100"/>
              </a:spcBef>
              <a:spcAft>
                <a:spcPts val="0"/>
              </a:spcAft>
              <a:buSzPts val="1900"/>
              <a:buChar char="●"/>
              <a:defRPr/>
            </a:lvl7pPr>
            <a:lvl8pPr marL="3657600" lvl="7" indent="-349250" algn="r">
              <a:lnSpc>
                <a:spcPct val="115000"/>
              </a:lnSpc>
              <a:spcBef>
                <a:spcPts val="2100"/>
              </a:spcBef>
              <a:spcAft>
                <a:spcPts val="0"/>
              </a:spcAft>
              <a:buSzPts val="1900"/>
              <a:buChar char="○"/>
              <a:defRPr/>
            </a:lvl8pPr>
            <a:lvl9pPr marL="4114800" lvl="8" indent="-349250" algn="r">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5978200" y="974375"/>
            <a:ext cx="55815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7" name="Google Shape;97;p17"/>
          <p:cNvSpPr txBox="1">
            <a:spLocks noGrp="1"/>
          </p:cNvSpPr>
          <p:nvPr>
            <p:ph type="body" idx="1"/>
          </p:nvPr>
        </p:nvSpPr>
        <p:spPr>
          <a:xfrm>
            <a:off x="5978300" y="2508425"/>
            <a:ext cx="5581500" cy="31068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98"/>
        <p:cNvGrpSpPr/>
        <p:nvPr/>
      </p:nvGrpSpPr>
      <p:grpSpPr>
        <a:xfrm>
          <a:off x="0" y="0"/>
          <a:ext cx="0" cy="0"/>
          <a:chOff x="0" y="0"/>
          <a:chExt cx="0" cy="0"/>
        </a:xfrm>
      </p:grpSpPr>
      <p:sp>
        <p:nvSpPr>
          <p:cNvPr id="99" name="Google Shape;99;p18"/>
          <p:cNvSpPr txBox="1">
            <a:spLocks noGrp="1"/>
          </p:cNvSpPr>
          <p:nvPr>
            <p:ph type="subTitle" idx="1"/>
          </p:nvPr>
        </p:nvSpPr>
        <p:spPr>
          <a:xfrm>
            <a:off x="6130600" y="2516825"/>
            <a:ext cx="55815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100" name="Google Shape;100;p18"/>
          <p:cNvSpPr txBox="1">
            <a:spLocks noGrp="1"/>
          </p:cNvSpPr>
          <p:nvPr>
            <p:ph type="title"/>
          </p:nvPr>
        </p:nvSpPr>
        <p:spPr>
          <a:xfrm>
            <a:off x="6130600" y="974375"/>
            <a:ext cx="55815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7000"/>
              <a:buFont typeface="Aldrich"/>
              <a:buNone/>
              <a:defRPr sz="7000"/>
            </a:lvl1pPr>
            <a:lvl2pPr lvl="1"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101" name="Google Shape;101;p18"/>
          <p:cNvSpPr txBox="1">
            <a:spLocks noGrp="1"/>
          </p:cNvSpPr>
          <p:nvPr>
            <p:ph type="body" idx="2"/>
          </p:nvPr>
        </p:nvSpPr>
        <p:spPr>
          <a:xfrm>
            <a:off x="6130650" y="3381625"/>
            <a:ext cx="5581500" cy="1341600"/>
          </a:xfrm>
          <a:prstGeom prst="rect">
            <a:avLst/>
          </a:prstGeom>
          <a:noFill/>
          <a:ln>
            <a:noFill/>
          </a:ln>
        </p:spPr>
        <p:txBody>
          <a:bodyPr spcFirstLastPara="1" wrap="square" lIns="121900" tIns="121900" rIns="121900" bIns="121900" anchor="t" anchorCtr="0">
            <a:noAutofit/>
          </a:bodyPr>
          <a:lstStyle>
            <a:lvl1pPr marL="457200" lvl="0" indent="-349250" algn="l">
              <a:lnSpc>
                <a:spcPct val="100000"/>
              </a:lnSpc>
              <a:spcBef>
                <a:spcPts val="0"/>
              </a:spcBef>
              <a:spcAft>
                <a:spcPts val="0"/>
              </a:spcAft>
              <a:buSzPts val="1900"/>
              <a:buChar char="●"/>
              <a:defRPr/>
            </a:lvl1pPr>
            <a:lvl2pPr marL="914400" lvl="1" indent="-349250" algn="l">
              <a:lnSpc>
                <a:spcPct val="100000"/>
              </a:lnSpc>
              <a:spcBef>
                <a:spcPts val="0"/>
              </a:spcBef>
              <a:spcAft>
                <a:spcPts val="0"/>
              </a:spcAft>
              <a:buSzPts val="1900"/>
              <a:buChar char="○"/>
              <a:defRPr/>
            </a:lvl2pPr>
            <a:lvl3pPr marL="1371600" lvl="2" indent="-349250" algn="l">
              <a:lnSpc>
                <a:spcPct val="100000"/>
              </a:lnSpc>
              <a:spcBef>
                <a:spcPts val="0"/>
              </a:spcBef>
              <a:spcAft>
                <a:spcPts val="0"/>
              </a:spcAft>
              <a:buSzPts val="1900"/>
              <a:buChar char="■"/>
              <a:defRPr/>
            </a:lvl3pPr>
            <a:lvl4pPr marL="1828800" lvl="3" indent="-349250" algn="l">
              <a:lnSpc>
                <a:spcPct val="100000"/>
              </a:lnSpc>
              <a:spcBef>
                <a:spcPts val="0"/>
              </a:spcBef>
              <a:spcAft>
                <a:spcPts val="0"/>
              </a:spcAft>
              <a:buSzPts val="1900"/>
              <a:buChar char="●"/>
              <a:defRPr/>
            </a:lvl4pPr>
            <a:lvl5pPr marL="2286000" lvl="4" indent="-349250" algn="l">
              <a:lnSpc>
                <a:spcPct val="100000"/>
              </a:lnSpc>
              <a:spcBef>
                <a:spcPts val="0"/>
              </a:spcBef>
              <a:spcAft>
                <a:spcPts val="0"/>
              </a:spcAft>
              <a:buSzPts val="1900"/>
              <a:buChar char="○"/>
              <a:defRPr/>
            </a:lvl5pPr>
            <a:lvl6pPr marL="2743200" lvl="5" indent="-349250" algn="l">
              <a:lnSpc>
                <a:spcPct val="100000"/>
              </a:lnSpc>
              <a:spcBef>
                <a:spcPts val="0"/>
              </a:spcBef>
              <a:spcAft>
                <a:spcPts val="0"/>
              </a:spcAft>
              <a:buSzPts val="1900"/>
              <a:buChar char="■"/>
              <a:defRPr/>
            </a:lvl6pPr>
            <a:lvl7pPr marL="3200400" lvl="6" indent="-349250" algn="l">
              <a:lnSpc>
                <a:spcPct val="100000"/>
              </a:lnSpc>
              <a:spcBef>
                <a:spcPts val="0"/>
              </a:spcBef>
              <a:spcAft>
                <a:spcPts val="0"/>
              </a:spcAft>
              <a:buSzPts val="1900"/>
              <a:buChar char="●"/>
              <a:defRPr/>
            </a:lvl7pPr>
            <a:lvl8pPr marL="3657600" lvl="7" indent="-349250" algn="l">
              <a:lnSpc>
                <a:spcPct val="100000"/>
              </a:lnSpc>
              <a:spcBef>
                <a:spcPts val="0"/>
              </a:spcBef>
              <a:spcAft>
                <a:spcPts val="0"/>
              </a:spcAft>
              <a:buSzPts val="1900"/>
              <a:buChar char="○"/>
              <a:defRPr/>
            </a:lvl8pPr>
            <a:lvl9pPr marL="4114800" lvl="8" indent="-349250" algn="l">
              <a:lnSpc>
                <a:spcPct val="100000"/>
              </a:lnSpc>
              <a:spcBef>
                <a:spcPts val="0"/>
              </a:spcBef>
              <a:spcAft>
                <a:spcPts val="0"/>
              </a:spcAft>
              <a:buSzPts val="19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7223375" y="2088000"/>
            <a:ext cx="4458300" cy="23772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Clr>
                <a:schemeClr val="lt1"/>
              </a:buClr>
              <a:buSzPts val="6000"/>
              <a:buNone/>
              <a:defRPr sz="6000">
                <a:solidFill>
                  <a:schemeClr val="lt1"/>
                </a:solidFill>
              </a:defRPr>
            </a:lvl1pPr>
            <a:lvl2pPr lvl="1" algn="r">
              <a:lnSpc>
                <a:spcPct val="100000"/>
              </a:lnSpc>
              <a:spcBef>
                <a:spcPts val="0"/>
              </a:spcBef>
              <a:spcAft>
                <a:spcPts val="0"/>
              </a:spcAft>
              <a:buClr>
                <a:schemeClr val="lt1"/>
              </a:buClr>
              <a:buSzPts val="15000"/>
              <a:buNone/>
              <a:defRPr sz="15000">
                <a:solidFill>
                  <a:schemeClr val="lt1"/>
                </a:solidFill>
              </a:defRPr>
            </a:lvl2pPr>
            <a:lvl3pPr lvl="2" algn="r">
              <a:lnSpc>
                <a:spcPct val="100000"/>
              </a:lnSpc>
              <a:spcBef>
                <a:spcPts val="0"/>
              </a:spcBef>
              <a:spcAft>
                <a:spcPts val="0"/>
              </a:spcAft>
              <a:buClr>
                <a:schemeClr val="lt1"/>
              </a:buClr>
              <a:buSzPts val="15000"/>
              <a:buNone/>
              <a:defRPr sz="15000">
                <a:solidFill>
                  <a:schemeClr val="lt1"/>
                </a:solidFill>
              </a:defRPr>
            </a:lvl3pPr>
            <a:lvl4pPr lvl="3" algn="r">
              <a:lnSpc>
                <a:spcPct val="100000"/>
              </a:lnSpc>
              <a:spcBef>
                <a:spcPts val="0"/>
              </a:spcBef>
              <a:spcAft>
                <a:spcPts val="0"/>
              </a:spcAft>
              <a:buClr>
                <a:schemeClr val="lt1"/>
              </a:buClr>
              <a:buSzPts val="15000"/>
              <a:buNone/>
              <a:defRPr sz="15000">
                <a:solidFill>
                  <a:schemeClr val="lt1"/>
                </a:solidFill>
              </a:defRPr>
            </a:lvl4pPr>
            <a:lvl5pPr lvl="4" algn="r">
              <a:lnSpc>
                <a:spcPct val="100000"/>
              </a:lnSpc>
              <a:spcBef>
                <a:spcPts val="0"/>
              </a:spcBef>
              <a:spcAft>
                <a:spcPts val="0"/>
              </a:spcAft>
              <a:buClr>
                <a:schemeClr val="lt1"/>
              </a:buClr>
              <a:buSzPts val="15000"/>
              <a:buNone/>
              <a:defRPr sz="15000">
                <a:solidFill>
                  <a:schemeClr val="lt1"/>
                </a:solidFill>
              </a:defRPr>
            </a:lvl5pPr>
            <a:lvl6pPr lvl="5" algn="r">
              <a:lnSpc>
                <a:spcPct val="100000"/>
              </a:lnSpc>
              <a:spcBef>
                <a:spcPts val="0"/>
              </a:spcBef>
              <a:spcAft>
                <a:spcPts val="0"/>
              </a:spcAft>
              <a:buClr>
                <a:schemeClr val="lt1"/>
              </a:buClr>
              <a:buSzPts val="15000"/>
              <a:buNone/>
              <a:defRPr sz="15000">
                <a:solidFill>
                  <a:schemeClr val="lt1"/>
                </a:solidFill>
              </a:defRPr>
            </a:lvl6pPr>
            <a:lvl7pPr lvl="6" algn="r">
              <a:lnSpc>
                <a:spcPct val="100000"/>
              </a:lnSpc>
              <a:spcBef>
                <a:spcPts val="0"/>
              </a:spcBef>
              <a:spcAft>
                <a:spcPts val="0"/>
              </a:spcAft>
              <a:buClr>
                <a:schemeClr val="lt1"/>
              </a:buClr>
              <a:buSzPts val="15000"/>
              <a:buNone/>
              <a:defRPr sz="15000">
                <a:solidFill>
                  <a:schemeClr val="lt1"/>
                </a:solidFill>
              </a:defRPr>
            </a:lvl7pPr>
            <a:lvl8pPr lvl="7" algn="r">
              <a:lnSpc>
                <a:spcPct val="100000"/>
              </a:lnSpc>
              <a:spcBef>
                <a:spcPts val="0"/>
              </a:spcBef>
              <a:spcAft>
                <a:spcPts val="0"/>
              </a:spcAft>
              <a:buClr>
                <a:schemeClr val="lt1"/>
              </a:buClr>
              <a:buSzPts val="15000"/>
              <a:buNone/>
              <a:defRPr sz="15000">
                <a:solidFill>
                  <a:schemeClr val="lt1"/>
                </a:solidFill>
              </a:defRPr>
            </a:lvl8pPr>
            <a:lvl9pPr lvl="8" algn="r">
              <a:lnSpc>
                <a:spcPct val="100000"/>
              </a:lnSpc>
              <a:spcBef>
                <a:spcPts val="0"/>
              </a:spcBef>
              <a:spcAft>
                <a:spcPts val="0"/>
              </a:spcAft>
              <a:buClr>
                <a:schemeClr val="lt1"/>
              </a:buClr>
              <a:buSzPts val="15000"/>
              <a:buNone/>
              <a:defRPr sz="15000">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Just title 1">
  <p:cSld name="CUSTOM_18_1">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415650" y="421105"/>
            <a:ext cx="11360700" cy="12306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a:endParaRPr/>
          </a:p>
        </p:txBody>
      </p:sp>
      <p:pic>
        <p:nvPicPr>
          <p:cNvPr id="119" name="Google Shape;119;p22"/>
          <p:cNvPicPr preferRelativeResize="0"/>
          <p:nvPr/>
        </p:nvPicPr>
        <p:blipFill rotWithShape="1">
          <a:blip r:embed="rId2">
            <a:alphaModFix/>
          </a:blip>
          <a:srcRect t="289"/>
          <a:stretch/>
        </p:blipFill>
        <p:spPr>
          <a:xfrm rot="5400000">
            <a:off x="2697455" y="-2702130"/>
            <a:ext cx="6853373" cy="12257636"/>
          </a:xfrm>
          <a:custGeom>
            <a:avLst/>
            <a:gdLst/>
            <a:ahLst/>
            <a:cxnLst/>
            <a:rect l="l" t="t" r="r" b="b"/>
            <a:pathLst>
              <a:path w="6853373" h="12288357" extrusionOk="0">
                <a:moveTo>
                  <a:pt x="300866" y="11963891"/>
                </a:moveTo>
                <a:lnTo>
                  <a:pt x="6565981" y="11963891"/>
                </a:lnTo>
                <a:lnTo>
                  <a:pt x="6565981" y="324464"/>
                </a:lnTo>
                <a:lnTo>
                  <a:pt x="300866" y="324464"/>
                </a:lnTo>
                <a:close/>
                <a:moveTo>
                  <a:pt x="0" y="12288357"/>
                </a:moveTo>
                <a:lnTo>
                  <a:pt x="0" y="0"/>
                </a:lnTo>
                <a:lnTo>
                  <a:pt x="6853373" y="0"/>
                </a:lnTo>
                <a:lnTo>
                  <a:pt x="6853373" y="12288357"/>
                </a:lnTo>
                <a:close/>
              </a:path>
            </a:pathLst>
          </a:custGeom>
          <a:noFill/>
          <a:ln>
            <a:noFill/>
          </a:ln>
          <a:effectLst>
            <a:outerShdw blurRad="50800" dist="38100" dir="13500000" algn="br" rotWithShape="0">
              <a:srgbClr val="000000">
                <a:alpha val="40000"/>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Just title 1 1">
  <p:cSld name="CUSTOM_18_1_1">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415650" y="421105"/>
            <a:ext cx="11360700" cy="12306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a:endParaRPr/>
          </a:p>
        </p:txBody>
      </p:sp>
      <p:sp>
        <p:nvSpPr>
          <p:cNvPr id="122" name="Google Shape;122;p23"/>
          <p:cNvSpPr/>
          <p:nvPr/>
        </p:nvSpPr>
        <p:spPr>
          <a:xfrm>
            <a:off x="0" y="6563875"/>
            <a:ext cx="12192000" cy="294000"/>
          </a:xfrm>
          <a:prstGeom prst="trapezoid">
            <a:avLst>
              <a:gd name="adj" fmla="val 107636"/>
            </a:avLst>
          </a:prstGeom>
          <a:solidFill>
            <a:srgbClr val="3B3B3B"/>
          </a:solidFill>
          <a:ln w="9525" cap="flat" cmpd="sng">
            <a:solidFill>
              <a:schemeClr val="dk1"/>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rot="5400000">
            <a:off x="-3282000" y="3282000"/>
            <a:ext cx="6858000" cy="294000"/>
          </a:xfrm>
          <a:prstGeom prst="trapezoid">
            <a:avLst>
              <a:gd name="adj" fmla="val 93614"/>
            </a:avLst>
          </a:prstGeom>
          <a:solidFill>
            <a:srgbClr val="3B3B3B"/>
          </a:solidFill>
          <a:ln w="9525" cap="flat" cmpd="sng">
            <a:solidFill>
              <a:schemeClr val="dk1"/>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3"/>
          <p:cNvSpPr/>
          <p:nvPr/>
        </p:nvSpPr>
        <p:spPr>
          <a:xfrm rot="10800000">
            <a:off x="0" y="0"/>
            <a:ext cx="12192000" cy="294000"/>
          </a:xfrm>
          <a:prstGeom prst="trapezoid">
            <a:avLst>
              <a:gd name="adj" fmla="val 107636"/>
            </a:avLst>
          </a:prstGeom>
          <a:solidFill>
            <a:srgbClr val="3B3B3B"/>
          </a:solidFill>
          <a:ln w="9525" cap="flat" cmpd="sng">
            <a:solidFill>
              <a:schemeClr val="dk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3"/>
          <p:cNvSpPr/>
          <p:nvPr/>
        </p:nvSpPr>
        <p:spPr>
          <a:xfrm rot="-5400000" flipH="1">
            <a:off x="8615950" y="3282000"/>
            <a:ext cx="6858000" cy="294000"/>
          </a:xfrm>
          <a:prstGeom prst="trapezoid">
            <a:avLst>
              <a:gd name="adj" fmla="val 93614"/>
            </a:avLst>
          </a:prstGeom>
          <a:solidFill>
            <a:srgbClr val="3B3B3B"/>
          </a:solidFill>
          <a:ln w="9525" cap="flat" cmpd="sng">
            <a:solidFill>
              <a:schemeClr val="dk1"/>
            </a:solidFill>
            <a:prstDash val="solid"/>
            <a:round/>
            <a:headEnd type="none" w="sm" len="sm"/>
            <a:tailEnd type="none" w="sm" len="sm"/>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2 Percentages">
  <p:cSld name="012 Percentages">
    <p:spTree>
      <p:nvGrpSpPr>
        <p:cNvPr id="1" name="Shape 52"/>
        <p:cNvGrpSpPr/>
        <p:nvPr/>
      </p:nvGrpSpPr>
      <p:grpSpPr>
        <a:xfrm>
          <a:off x="0" y="0"/>
          <a:ext cx="0" cy="0"/>
          <a:chOff x="0" y="0"/>
          <a:chExt cx="0" cy="0"/>
        </a:xfrm>
      </p:grpSpPr>
      <p:sp>
        <p:nvSpPr>
          <p:cNvPr id="53" name="Google Shape;53;p12"/>
          <p:cNvSpPr txBox="1">
            <a:spLocks noGrp="1"/>
          </p:cNvSpPr>
          <p:nvPr>
            <p:ph type="title"/>
          </p:nvPr>
        </p:nvSpPr>
        <p:spPr>
          <a:xfrm>
            <a:off x="2703038" y="1918250"/>
            <a:ext cx="3510300" cy="1257300"/>
          </a:xfrm>
          <a:prstGeom prst="rect">
            <a:avLst/>
          </a:prstGeom>
          <a:noFill/>
          <a:ln>
            <a:noFill/>
          </a:ln>
        </p:spPr>
        <p:txBody>
          <a:bodyPr spcFirstLastPara="1" wrap="square" lIns="121900" tIns="121900" rIns="121900" bIns="121900" anchor="b" anchorCtr="0">
            <a:noAutofit/>
          </a:bodyPr>
          <a:lstStyle>
            <a:lvl1pPr lvl="0" algn="r">
              <a:lnSpc>
                <a:spcPct val="100000"/>
              </a:lnSpc>
              <a:spcBef>
                <a:spcPts val="0"/>
              </a:spcBef>
              <a:spcAft>
                <a:spcPts val="0"/>
              </a:spcAft>
              <a:buSzPts val="7000"/>
              <a:buNone/>
              <a:defRPr sz="7000"/>
            </a:lvl1pPr>
            <a:lvl2pPr lvl="1" algn="r">
              <a:lnSpc>
                <a:spcPct val="100000"/>
              </a:lnSpc>
              <a:spcBef>
                <a:spcPts val="0"/>
              </a:spcBef>
              <a:spcAft>
                <a:spcPts val="0"/>
              </a:spcAft>
              <a:buSzPts val="7000"/>
              <a:buNone/>
              <a:defRPr sz="7000"/>
            </a:lvl2pPr>
            <a:lvl3pPr lvl="2" algn="r">
              <a:lnSpc>
                <a:spcPct val="100000"/>
              </a:lnSpc>
              <a:spcBef>
                <a:spcPts val="0"/>
              </a:spcBef>
              <a:spcAft>
                <a:spcPts val="0"/>
              </a:spcAft>
              <a:buSzPts val="7000"/>
              <a:buNone/>
              <a:defRPr sz="7000"/>
            </a:lvl3pPr>
            <a:lvl4pPr lvl="3" algn="r">
              <a:lnSpc>
                <a:spcPct val="100000"/>
              </a:lnSpc>
              <a:spcBef>
                <a:spcPts val="0"/>
              </a:spcBef>
              <a:spcAft>
                <a:spcPts val="0"/>
              </a:spcAft>
              <a:buSzPts val="7000"/>
              <a:buNone/>
              <a:defRPr sz="7000"/>
            </a:lvl4pPr>
            <a:lvl5pPr lvl="4" algn="r">
              <a:lnSpc>
                <a:spcPct val="100000"/>
              </a:lnSpc>
              <a:spcBef>
                <a:spcPts val="0"/>
              </a:spcBef>
              <a:spcAft>
                <a:spcPts val="0"/>
              </a:spcAft>
              <a:buSzPts val="7000"/>
              <a:buNone/>
              <a:defRPr sz="7000"/>
            </a:lvl5pPr>
            <a:lvl6pPr lvl="5" algn="r">
              <a:lnSpc>
                <a:spcPct val="100000"/>
              </a:lnSpc>
              <a:spcBef>
                <a:spcPts val="0"/>
              </a:spcBef>
              <a:spcAft>
                <a:spcPts val="0"/>
              </a:spcAft>
              <a:buSzPts val="7000"/>
              <a:buNone/>
              <a:defRPr sz="7000"/>
            </a:lvl6pPr>
            <a:lvl7pPr lvl="6" algn="r">
              <a:lnSpc>
                <a:spcPct val="100000"/>
              </a:lnSpc>
              <a:spcBef>
                <a:spcPts val="0"/>
              </a:spcBef>
              <a:spcAft>
                <a:spcPts val="0"/>
              </a:spcAft>
              <a:buSzPts val="7000"/>
              <a:buNone/>
              <a:defRPr sz="7000"/>
            </a:lvl7pPr>
            <a:lvl8pPr lvl="7" algn="r">
              <a:lnSpc>
                <a:spcPct val="100000"/>
              </a:lnSpc>
              <a:spcBef>
                <a:spcPts val="0"/>
              </a:spcBef>
              <a:spcAft>
                <a:spcPts val="0"/>
              </a:spcAft>
              <a:buSzPts val="7000"/>
              <a:buNone/>
              <a:defRPr sz="7000"/>
            </a:lvl8pPr>
            <a:lvl9pPr lvl="8" algn="r">
              <a:lnSpc>
                <a:spcPct val="100000"/>
              </a:lnSpc>
              <a:spcBef>
                <a:spcPts val="0"/>
              </a:spcBef>
              <a:spcAft>
                <a:spcPts val="0"/>
              </a:spcAft>
              <a:buSzPts val="7000"/>
              <a:buNone/>
              <a:defRPr sz="7000"/>
            </a:lvl9pPr>
          </a:lstStyle>
          <a:p>
            <a:endParaRPr/>
          </a:p>
        </p:txBody>
      </p:sp>
      <p:sp>
        <p:nvSpPr>
          <p:cNvPr id="54" name="Google Shape;54;p12"/>
          <p:cNvSpPr txBox="1">
            <a:spLocks noGrp="1"/>
          </p:cNvSpPr>
          <p:nvPr>
            <p:ph type="title" idx="2"/>
          </p:nvPr>
        </p:nvSpPr>
        <p:spPr>
          <a:xfrm>
            <a:off x="774875" y="440975"/>
            <a:ext cx="110013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6000"/>
              <a:buFont typeface="Aldrich"/>
              <a:buNone/>
              <a:defRPr sz="6000"/>
            </a:lvl1pPr>
            <a:lvl2pPr lvl="1" algn="ctr">
              <a:lnSpc>
                <a:spcPct val="100000"/>
              </a:lnSpc>
              <a:spcBef>
                <a:spcPts val="0"/>
              </a:spcBef>
              <a:spcAft>
                <a:spcPts val="0"/>
              </a:spcAft>
              <a:buClr>
                <a:schemeClr val="dk1"/>
              </a:buClr>
              <a:buSzPts val="6000"/>
              <a:buFont typeface="Griffy"/>
              <a:buNone/>
              <a:defRPr sz="6000">
                <a:solidFill>
                  <a:schemeClr val="dk1"/>
                </a:solidFill>
                <a:latin typeface="Griffy"/>
                <a:ea typeface="Griffy"/>
                <a:cs typeface="Griffy"/>
                <a:sym typeface="Griffy"/>
              </a:defRPr>
            </a:lvl2pPr>
            <a:lvl3pPr lvl="2" algn="ctr">
              <a:lnSpc>
                <a:spcPct val="100000"/>
              </a:lnSpc>
              <a:spcBef>
                <a:spcPts val="0"/>
              </a:spcBef>
              <a:spcAft>
                <a:spcPts val="0"/>
              </a:spcAft>
              <a:buClr>
                <a:schemeClr val="dk1"/>
              </a:buClr>
              <a:buSzPts val="6000"/>
              <a:buFont typeface="Griffy"/>
              <a:buNone/>
              <a:defRPr sz="6000">
                <a:solidFill>
                  <a:schemeClr val="dk1"/>
                </a:solidFill>
                <a:latin typeface="Griffy"/>
                <a:ea typeface="Griffy"/>
                <a:cs typeface="Griffy"/>
                <a:sym typeface="Griffy"/>
              </a:defRPr>
            </a:lvl3pPr>
            <a:lvl4pPr lvl="3" algn="ctr">
              <a:lnSpc>
                <a:spcPct val="100000"/>
              </a:lnSpc>
              <a:spcBef>
                <a:spcPts val="0"/>
              </a:spcBef>
              <a:spcAft>
                <a:spcPts val="0"/>
              </a:spcAft>
              <a:buClr>
                <a:schemeClr val="dk1"/>
              </a:buClr>
              <a:buSzPts val="6000"/>
              <a:buFont typeface="Griffy"/>
              <a:buNone/>
              <a:defRPr sz="6000">
                <a:solidFill>
                  <a:schemeClr val="dk1"/>
                </a:solidFill>
                <a:latin typeface="Griffy"/>
                <a:ea typeface="Griffy"/>
                <a:cs typeface="Griffy"/>
                <a:sym typeface="Griffy"/>
              </a:defRPr>
            </a:lvl4pPr>
            <a:lvl5pPr lvl="4" algn="ctr">
              <a:lnSpc>
                <a:spcPct val="100000"/>
              </a:lnSpc>
              <a:spcBef>
                <a:spcPts val="0"/>
              </a:spcBef>
              <a:spcAft>
                <a:spcPts val="0"/>
              </a:spcAft>
              <a:buClr>
                <a:schemeClr val="dk1"/>
              </a:buClr>
              <a:buSzPts val="6000"/>
              <a:buFont typeface="Griffy"/>
              <a:buNone/>
              <a:defRPr sz="6000">
                <a:solidFill>
                  <a:schemeClr val="dk1"/>
                </a:solidFill>
                <a:latin typeface="Griffy"/>
                <a:ea typeface="Griffy"/>
                <a:cs typeface="Griffy"/>
                <a:sym typeface="Griffy"/>
              </a:defRPr>
            </a:lvl5pPr>
            <a:lvl6pPr lvl="5" algn="ctr">
              <a:lnSpc>
                <a:spcPct val="100000"/>
              </a:lnSpc>
              <a:spcBef>
                <a:spcPts val="0"/>
              </a:spcBef>
              <a:spcAft>
                <a:spcPts val="0"/>
              </a:spcAft>
              <a:buClr>
                <a:schemeClr val="dk1"/>
              </a:buClr>
              <a:buSzPts val="6000"/>
              <a:buFont typeface="Griffy"/>
              <a:buNone/>
              <a:defRPr sz="6000">
                <a:solidFill>
                  <a:schemeClr val="dk1"/>
                </a:solidFill>
                <a:latin typeface="Griffy"/>
                <a:ea typeface="Griffy"/>
                <a:cs typeface="Griffy"/>
                <a:sym typeface="Griffy"/>
              </a:defRPr>
            </a:lvl6pPr>
            <a:lvl7pPr lvl="6" algn="ctr">
              <a:lnSpc>
                <a:spcPct val="100000"/>
              </a:lnSpc>
              <a:spcBef>
                <a:spcPts val="0"/>
              </a:spcBef>
              <a:spcAft>
                <a:spcPts val="0"/>
              </a:spcAft>
              <a:buClr>
                <a:schemeClr val="dk1"/>
              </a:buClr>
              <a:buSzPts val="6000"/>
              <a:buFont typeface="Griffy"/>
              <a:buNone/>
              <a:defRPr sz="6000">
                <a:solidFill>
                  <a:schemeClr val="dk1"/>
                </a:solidFill>
                <a:latin typeface="Griffy"/>
                <a:ea typeface="Griffy"/>
                <a:cs typeface="Griffy"/>
                <a:sym typeface="Griffy"/>
              </a:defRPr>
            </a:lvl7pPr>
            <a:lvl8pPr lvl="7" algn="ctr">
              <a:lnSpc>
                <a:spcPct val="100000"/>
              </a:lnSpc>
              <a:spcBef>
                <a:spcPts val="0"/>
              </a:spcBef>
              <a:spcAft>
                <a:spcPts val="0"/>
              </a:spcAft>
              <a:buClr>
                <a:schemeClr val="dk1"/>
              </a:buClr>
              <a:buSzPts val="6000"/>
              <a:buFont typeface="Griffy"/>
              <a:buNone/>
              <a:defRPr sz="6000">
                <a:solidFill>
                  <a:schemeClr val="dk1"/>
                </a:solidFill>
                <a:latin typeface="Griffy"/>
                <a:ea typeface="Griffy"/>
                <a:cs typeface="Griffy"/>
                <a:sym typeface="Griffy"/>
              </a:defRPr>
            </a:lvl8pPr>
            <a:lvl9pPr lvl="8" algn="ctr">
              <a:lnSpc>
                <a:spcPct val="100000"/>
              </a:lnSpc>
              <a:spcBef>
                <a:spcPts val="0"/>
              </a:spcBef>
              <a:spcAft>
                <a:spcPts val="0"/>
              </a:spcAft>
              <a:buClr>
                <a:schemeClr val="dk1"/>
              </a:buClr>
              <a:buSzPts val="6000"/>
              <a:buFont typeface="Griffy"/>
              <a:buNone/>
              <a:defRPr sz="6000">
                <a:solidFill>
                  <a:schemeClr val="dk1"/>
                </a:solidFill>
                <a:latin typeface="Griffy"/>
                <a:ea typeface="Griffy"/>
                <a:cs typeface="Griffy"/>
                <a:sym typeface="Griffy"/>
              </a:defRPr>
            </a:lvl9pPr>
          </a:lstStyle>
          <a:p>
            <a:endParaRPr/>
          </a:p>
        </p:txBody>
      </p:sp>
      <p:sp>
        <p:nvSpPr>
          <p:cNvPr id="55" name="Google Shape;55;p12"/>
          <p:cNvSpPr txBox="1">
            <a:spLocks noGrp="1"/>
          </p:cNvSpPr>
          <p:nvPr>
            <p:ph type="title" idx="3"/>
          </p:nvPr>
        </p:nvSpPr>
        <p:spPr>
          <a:xfrm>
            <a:off x="2703038" y="3582888"/>
            <a:ext cx="3510300" cy="1257300"/>
          </a:xfrm>
          <a:prstGeom prst="rect">
            <a:avLst/>
          </a:prstGeom>
          <a:noFill/>
          <a:ln>
            <a:noFill/>
          </a:ln>
        </p:spPr>
        <p:txBody>
          <a:bodyPr spcFirstLastPara="1" wrap="square" lIns="121900" tIns="121900" rIns="121900" bIns="121900" anchor="b" anchorCtr="0">
            <a:noAutofit/>
          </a:bodyPr>
          <a:lstStyle>
            <a:lvl1pPr lvl="0" algn="r">
              <a:lnSpc>
                <a:spcPct val="100000"/>
              </a:lnSpc>
              <a:spcBef>
                <a:spcPts val="0"/>
              </a:spcBef>
              <a:spcAft>
                <a:spcPts val="0"/>
              </a:spcAft>
              <a:buSzPts val="7000"/>
              <a:buNone/>
              <a:defRPr sz="7000"/>
            </a:lvl1pPr>
            <a:lvl2pPr lvl="1" algn="r">
              <a:lnSpc>
                <a:spcPct val="100000"/>
              </a:lnSpc>
              <a:spcBef>
                <a:spcPts val="0"/>
              </a:spcBef>
              <a:spcAft>
                <a:spcPts val="0"/>
              </a:spcAft>
              <a:buSzPts val="7000"/>
              <a:buNone/>
              <a:defRPr sz="7000"/>
            </a:lvl2pPr>
            <a:lvl3pPr lvl="2" algn="r">
              <a:lnSpc>
                <a:spcPct val="100000"/>
              </a:lnSpc>
              <a:spcBef>
                <a:spcPts val="0"/>
              </a:spcBef>
              <a:spcAft>
                <a:spcPts val="0"/>
              </a:spcAft>
              <a:buSzPts val="7000"/>
              <a:buNone/>
              <a:defRPr sz="7000"/>
            </a:lvl3pPr>
            <a:lvl4pPr lvl="3" algn="r">
              <a:lnSpc>
                <a:spcPct val="100000"/>
              </a:lnSpc>
              <a:spcBef>
                <a:spcPts val="0"/>
              </a:spcBef>
              <a:spcAft>
                <a:spcPts val="0"/>
              </a:spcAft>
              <a:buSzPts val="7000"/>
              <a:buNone/>
              <a:defRPr sz="7000"/>
            </a:lvl4pPr>
            <a:lvl5pPr lvl="4" algn="r">
              <a:lnSpc>
                <a:spcPct val="100000"/>
              </a:lnSpc>
              <a:spcBef>
                <a:spcPts val="0"/>
              </a:spcBef>
              <a:spcAft>
                <a:spcPts val="0"/>
              </a:spcAft>
              <a:buSzPts val="7000"/>
              <a:buNone/>
              <a:defRPr sz="7000"/>
            </a:lvl5pPr>
            <a:lvl6pPr lvl="5" algn="r">
              <a:lnSpc>
                <a:spcPct val="100000"/>
              </a:lnSpc>
              <a:spcBef>
                <a:spcPts val="0"/>
              </a:spcBef>
              <a:spcAft>
                <a:spcPts val="0"/>
              </a:spcAft>
              <a:buSzPts val="7000"/>
              <a:buNone/>
              <a:defRPr sz="7000"/>
            </a:lvl6pPr>
            <a:lvl7pPr lvl="6" algn="r">
              <a:lnSpc>
                <a:spcPct val="100000"/>
              </a:lnSpc>
              <a:spcBef>
                <a:spcPts val="0"/>
              </a:spcBef>
              <a:spcAft>
                <a:spcPts val="0"/>
              </a:spcAft>
              <a:buSzPts val="7000"/>
              <a:buNone/>
              <a:defRPr sz="7000"/>
            </a:lvl7pPr>
            <a:lvl8pPr lvl="7" algn="r">
              <a:lnSpc>
                <a:spcPct val="100000"/>
              </a:lnSpc>
              <a:spcBef>
                <a:spcPts val="0"/>
              </a:spcBef>
              <a:spcAft>
                <a:spcPts val="0"/>
              </a:spcAft>
              <a:buSzPts val="7000"/>
              <a:buNone/>
              <a:defRPr sz="7000"/>
            </a:lvl8pPr>
            <a:lvl9pPr lvl="8" algn="r">
              <a:lnSpc>
                <a:spcPct val="100000"/>
              </a:lnSpc>
              <a:spcBef>
                <a:spcPts val="0"/>
              </a:spcBef>
              <a:spcAft>
                <a:spcPts val="0"/>
              </a:spcAft>
              <a:buSzPts val="7000"/>
              <a:buNone/>
              <a:defRPr sz="7000"/>
            </a:lvl9pPr>
          </a:lstStyle>
          <a:p>
            <a:endParaRPr/>
          </a:p>
        </p:txBody>
      </p:sp>
      <p:sp>
        <p:nvSpPr>
          <p:cNvPr id="56" name="Google Shape;56;p12"/>
          <p:cNvSpPr txBox="1">
            <a:spLocks noGrp="1"/>
          </p:cNvSpPr>
          <p:nvPr>
            <p:ph type="title" idx="4"/>
          </p:nvPr>
        </p:nvSpPr>
        <p:spPr>
          <a:xfrm>
            <a:off x="2703038" y="5247525"/>
            <a:ext cx="3510300" cy="1257300"/>
          </a:xfrm>
          <a:prstGeom prst="rect">
            <a:avLst/>
          </a:prstGeom>
          <a:noFill/>
          <a:ln>
            <a:noFill/>
          </a:ln>
        </p:spPr>
        <p:txBody>
          <a:bodyPr spcFirstLastPara="1" wrap="square" lIns="121900" tIns="121900" rIns="121900" bIns="121900" anchor="b" anchorCtr="0">
            <a:noAutofit/>
          </a:bodyPr>
          <a:lstStyle>
            <a:lvl1pPr lvl="0" algn="r">
              <a:lnSpc>
                <a:spcPct val="100000"/>
              </a:lnSpc>
              <a:spcBef>
                <a:spcPts val="0"/>
              </a:spcBef>
              <a:spcAft>
                <a:spcPts val="0"/>
              </a:spcAft>
              <a:buSzPts val="7000"/>
              <a:buNone/>
              <a:defRPr sz="7000"/>
            </a:lvl1pPr>
            <a:lvl2pPr lvl="1" algn="r">
              <a:lnSpc>
                <a:spcPct val="100000"/>
              </a:lnSpc>
              <a:spcBef>
                <a:spcPts val="0"/>
              </a:spcBef>
              <a:spcAft>
                <a:spcPts val="0"/>
              </a:spcAft>
              <a:buSzPts val="7000"/>
              <a:buNone/>
              <a:defRPr sz="7000"/>
            </a:lvl2pPr>
            <a:lvl3pPr lvl="2" algn="r">
              <a:lnSpc>
                <a:spcPct val="100000"/>
              </a:lnSpc>
              <a:spcBef>
                <a:spcPts val="0"/>
              </a:spcBef>
              <a:spcAft>
                <a:spcPts val="0"/>
              </a:spcAft>
              <a:buSzPts val="7000"/>
              <a:buNone/>
              <a:defRPr sz="7000"/>
            </a:lvl3pPr>
            <a:lvl4pPr lvl="3" algn="r">
              <a:lnSpc>
                <a:spcPct val="100000"/>
              </a:lnSpc>
              <a:spcBef>
                <a:spcPts val="0"/>
              </a:spcBef>
              <a:spcAft>
                <a:spcPts val="0"/>
              </a:spcAft>
              <a:buSzPts val="7000"/>
              <a:buNone/>
              <a:defRPr sz="7000"/>
            </a:lvl4pPr>
            <a:lvl5pPr lvl="4" algn="r">
              <a:lnSpc>
                <a:spcPct val="100000"/>
              </a:lnSpc>
              <a:spcBef>
                <a:spcPts val="0"/>
              </a:spcBef>
              <a:spcAft>
                <a:spcPts val="0"/>
              </a:spcAft>
              <a:buSzPts val="7000"/>
              <a:buNone/>
              <a:defRPr sz="7000"/>
            </a:lvl5pPr>
            <a:lvl6pPr lvl="5" algn="r">
              <a:lnSpc>
                <a:spcPct val="100000"/>
              </a:lnSpc>
              <a:spcBef>
                <a:spcPts val="0"/>
              </a:spcBef>
              <a:spcAft>
                <a:spcPts val="0"/>
              </a:spcAft>
              <a:buSzPts val="7000"/>
              <a:buNone/>
              <a:defRPr sz="7000"/>
            </a:lvl6pPr>
            <a:lvl7pPr lvl="6" algn="r">
              <a:lnSpc>
                <a:spcPct val="100000"/>
              </a:lnSpc>
              <a:spcBef>
                <a:spcPts val="0"/>
              </a:spcBef>
              <a:spcAft>
                <a:spcPts val="0"/>
              </a:spcAft>
              <a:buSzPts val="7000"/>
              <a:buNone/>
              <a:defRPr sz="7000"/>
            </a:lvl7pPr>
            <a:lvl8pPr lvl="7" algn="r">
              <a:lnSpc>
                <a:spcPct val="100000"/>
              </a:lnSpc>
              <a:spcBef>
                <a:spcPts val="0"/>
              </a:spcBef>
              <a:spcAft>
                <a:spcPts val="0"/>
              </a:spcAft>
              <a:buSzPts val="7000"/>
              <a:buNone/>
              <a:defRPr sz="7000"/>
            </a:lvl8pPr>
            <a:lvl9pPr lvl="8" algn="r">
              <a:lnSpc>
                <a:spcPct val="100000"/>
              </a:lnSpc>
              <a:spcBef>
                <a:spcPts val="0"/>
              </a:spcBef>
              <a:spcAft>
                <a:spcPts val="0"/>
              </a:spcAft>
              <a:buSzPts val="7000"/>
              <a:buNone/>
              <a:defRPr sz="7000"/>
            </a:lvl9pPr>
          </a:lstStyle>
          <a:p>
            <a:endParaRPr/>
          </a:p>
        </p:txBody>
      </p:sp>
      <p:sp>
        <p:nvSpPr>
          <p:cNvPr id="57" name="Google Shape;57;p12"/>
          <p:cNvSpPr txBox="1">
            <a:spLocks noGrp="1"/>
          </p:cNvSpPr>
          <p:nvPr>
            <p:ph type="body" idx="1"/>
          </p:nvPr>
        </p:nvSpPr>
        <p:spPr>
          <a:xfrm>
            <a:off x="6269900" y="5399925"/>
            <a:ext cx="5448600" cy="925200"/>
          </a:xfrm>
          <a:prstGeom prst="rect">
            <a:avLst/>
          </a:prstGeom>
          <a:noFill/>
          <a:ln>
            <a:noFill/>
          </a:ln>
        </p:spPr>
        <p:txBody>
          <a:bodyPr spcFirstLastPara="1" wrap="square" lIns="121900" tIns="121900" rIns="121900" bIns="121900" anchor="b" anchorCtr="0">
            <a:noAutofit/>
          </a:bodyPr>
          <a:lstStyle>
            <a:lvl1pPr marL="457200" lvl="0" indent="-355600" algn="l">
              <a:lnSpc>
                <a:spcPct val="100000"/>
              </a:lnSpc>
              <a:spcBef>
                <a:spcPts val="0"/>
              </a:spcBef>
              <a:spcAft>
                <a:spcPts val="0"/>
              </a:spcAft>
              <a:buSzPts val="2000"/>
              <a:buChar char="●"/>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55600" algn="l">
              <a:lnSpc>
                <a:spcPct val="100000"/>
              </a:lnSpc>
              <a:spcBef>
                <a:spcPts val="0"/>
              </a:spcBef>
              <a:spcAft>
                <a:spcPts val="0"/>
              </a:spcAft>
              <a:buSzPts val="2000"/>
              <a:buChar char="●"/>
              <a:defRPr/>
            </a:lvl4pPr>
            <a:lvl5pPr marL="2286000" lvl="4" indent="-355600" algn="l">
              <a:lnSpc>
                <a:spcPct val="100000"/>
              </a:lnSpc>
              <a:spcBef>
                <a:spcPts val="0"/>
              </a:spcBef>
              <a:spcAft>
                <a:spcPts val="0"/>
              </a:spcAft>
              <a:buSzPts val="2000"/>
              <a:buChar char="○"/>
              <a:defRPr/>
            </a:lvl5pPr>
            <a:lvl6pPr marL="2743200" lvl="5" indent="-355600" algn="l">
              <a:lnSpc>
                <a:spcPct val="100000"/>
              </a:lnSpc>
              <a:spcBef>
                <a:spcPts val="0"/>
              </a:spcBef>
              <a:spcAft>
                <a:spcPts val="0"/>
              </a:spcAft>
              <a:buSzPts val="2000"/>
              <a:buChar char="■"/>
              <a:defRPr/>
            </a:lvl6pPr>
            <a:lvl7pPr marL="3200400" lvl="6" indent="-355600" algn="l">
              <a:lnSpc>
                <a:spcPct val="100000"/>
              </a:lnSpc>
              <a:spcBef>
                <a:spcPts val="0"/>
              </a:spcBef>
              <a:spcAft>
                <a:spcPts val="0"/>
              </a:spcAft>
              <a:buSzPts val="2000"/>
              <a:buChar char="●"/>
              <a:defRPr/>
            </a:lvl7pPr>
            <a:lvl8pPr marL="3657600" lvl="7" indent="-355600" algn="l">
              <a:lnSpc>
                <a:spcPct val="100000"/>
              </a:lnSpc>
              <a:spcBef>
                <a:spcPts val="0"/>
              </a:spcBef>
              <a:spcAft>
                <a:spcPts val="0"/>
              </a:spcAft>
              <a:buSzPts val="2000"/>
              <a:buChar char="○"/>
              <a:defRPr/>
            </a:lvl8pPr>
            <a:lvl9pPr marL="4114800" lvl="8" indent="-355600" algn="l">
              <a:lnSpc>
                <a:spcPct val="100000"/>
              </a:lnSpc>
              <a:spcBef>
                <a:spcPts val="0"/>
              </a:spcBef>
              <a:spcAft>
                <a:spcPts val="0"/>
              </a:spcAft>
              <a:buSzPts val="2000"/>
              <a:buChar char="■"/>
              <a:defRPr/>
            </a:lvl9pPr>
          </a:lstStyle>
          <a:p>
            <a:endParaRPr/>
          </a:p>
        </p:txBody>
      </p:sp>
      <p:sp>
        <p:nvSpPr>
          <p:cNvPr id="58" name="Google Shape;58;p12"/>
          <p:cNvSpPr txBox="1">
            <a:spLocks noGrp="1"/>
          </p:cNvSpPr>
          <p:nvPr>
            <p:ph type="body" idx="5"/>
          </p:nvPr>
        </p:nvSpPr>
        <p:spPr>
          <a:xfrm>
            <a:off x="6269900" y="3657625"/>
            <a:ext cx="5448600" cy="925200"/>
          </a:xfrm>
          <a:prstGeom prst="rect">
            <a:avLst/>
          </a:prstGeom>
          <a:noFill/>
          <a:ln>
            <a:noFill/>
          </a:ln>
        </p:spPr>
        <p:txBody>
          <a:bodyPr spcFirstLastPara="1" wrap="square" lIns="121900" tIns="121900" rIns="121900" bIns="121900" anchor="b" anchorCtr="0">
            <a:noAutofit/>
          </a:bodyPr>
          <a:lstStyle>
            <a:lvl1pPr marL="457200" lvl="0" indent="-355600" algn="l">
              <a:lnSpc>
                <a:spcPct val="100000"/>
              </a:lnSpc>
              <a:spcBef>
                <a:spcPts val="0"/>
              </a:spcBef>
              <a:spcAft>
                <a:spcPts val="0"/>
              </a:spcAft>
              <a:buSzPts val="2000"/>
              <a:buChar char="●"/>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55600" algn="l">
              <a:lnSpc>
                <a:spcPct val="100000"/>
              </a:lnSpc>
              <a:spcBef>
                <a:spcPts val="0"/>
              </a:spcBef>
              <a:spcAft>
                <a:spcPts val="0"/>
              </a:spcAft>
              <a:buSzPts val="2000"/>
              <a:buChar char="●"/>
              <a:defRPr/>
            </a:lvl4pPr>
            <a:lvl5pPr marL="2286000" lvl="4" indent="-355600" algn="l">
              <a:lnSpc>
                <a:spcPct val="100000"/>
              </a:lnSpc>
              <a:spcBef>
                <a:spcPts val="0"/>
              </a:spcBef>
              <a:spcAft>
                <a:spcPts val="0"/>
              </a:spcAft>
              <a:buSzPts val="2000"/>
              <a:buChar char="○"/>
              <a:defRPr/>
            </a:lvl5pPr>
            <a:lvl6pPr marL="2743200" lvl="5" indent="-355600" algn="l">
              <a:lnSpc>
                <a:spcPct val="100000"/>
              </a:lnSpc>
              <a:spcBef>
                <a:spcPts val="0"/>
              </a:spcBef>
              <a:spcAft>
                <a:spcPts val="0"/>
              </a:spcAft>
              <a:buSzPts val="2000"/>
              <a:buChar char="■"/>
              <a:defRPr/>
            </a:lvl6pPr>
            <a:lvl7pPr marL="3200400" lvl="6" indent="-355600" algn="l">
              <a:lnSpc>
                <a:spcPct val="100000"/>
              </a:lnSpc>
              <a:spcBef>
                <a:spcPts val="0"/>
              </a:spcBef>
              <a:spcAft>
                <a:spcPts val="0"/>
              </a:spcAft>
              <a:buSzPts val="2000"/>
              <a:buChar char="●"/>
              <a:defRPr/>
            </a:lvl7pPr>
            <a:lvl8pPr marL="3657600" lvl="7" indent="-355600" algn="l">
              <a:lnSpc>
                <a:spcPct val="100000"/>
              </a:lnSpc>
              <a:spcBef>
                <a:spcPts val="0"/>
              </a:spcBef>
              <a:spcAft>
                <a:spcPts val="0"/>
              </a:spcAft>
              <a:buSzPts val="2000"/>
              <a:buChar char="○"/>
              <a:defRPr/>
            </a:lvl8pPr>
            <a:lvl9pPr marL="4114800" lvl="8" indent="-355600" algn="l">
              <a:lnSpc>
                <a:spcPct val="100000"/>
              </a:lnSpc>
              <a:spcBef>
                <a:spcPts val="0"/>
              </a:spcBef>
              <a:spcAft>
                <a:spcPts val="0"/>
              </a:spcAft>
              <a:buSzPts val="2000"/>
              <a:buChar char="■"/>
              <a:defRPr/>
            </a:lvl9pPr>
          </a:lstStyle>
          <a:p>
            <a:endParaRPr/>
          </a:p>
        </p:txBody>
      </p:sp>
      <p:sp>
        <p:nvSpPr>
          <p:cNvPr id="59" name="Google Shape;59;p12"/>
          <p:cNvSpPr txBox="1">
            <a:spLocks noGrp="1"/>
          </p:cNvSpPr>
          <p:nvPr>
            <p:ph type="body" idx="6"/>
          </p:nvPr>
        </p:nvSpPr>
        <p:spPr>
          <a:xfrm>
            <a:off x="6269900" y="1915325"/>
            <a:ext cx="5448600" cy="925200"/>
          </a:xfrm>
          <a:prstGeom prst="rect">
            <a:avLst/>
          </a:prstGeom>
          <a:noFill/>
          <a:ln>
            <a:noFill/>
          </a:ln>
        </p:spPr>
        <p:txBody>
          <a:bodyPr spcFirstLastPara="1" wrap="square" lIns="121900" tIns="121900" rIns="121900" bIns="121900" anchor="b" anchorCtr="0">
            <a:noAutofit/>
          </a:bodyPr>
          <a:lstStyle>
            <a:lvl1pPr marL="457200" lvl="0" indent="-355600" algn="l">
              <a:lnSpc>
                <a:spcPct val="100000"/>
              </a:lnSpc>
              <a:spcBef>
                <a:spcPts val="0"/>
              </a:spcBef>
              <a:spcAft>
                <a:spcPts val="0"/>
              </a:spcAft>
              <a:buSzPts val="2000"/>
              <a:buChar char="●"/>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55600" algn="l">
              <a:lnSpc>
                <a:spcPct val="100000"/>
              </a:lnSpc>
              <a:spcBef>
                <a:spcPts val="0"/>
              </a:spcBef>
              <a:spcAft>
                <a:spcPts val="0"/>
              </a:spcAft>
              <a:buSzPts val="2000"/>
              <a:buChar char="●"/>
              <a:defRPr/>
            </a:lvl4pPr>
            <a:lvl5pPr marL="2286000" lvl="4" indent="-355600" algn="l">
              <a:lnSpc>
                <a:spcPct val="100000"/>
              </a:lnSpc>
              <a:spcBef>
                <a:spcPts val="0"/>
              </a:spcBef>
              <a:spcAft>
                <a:spcPts val="0"/>
              </a:spcAft>
              <a:buSzPts val="2000"/>
              <a:buChar char="○"/>
              <a:defRPr/>
            </a:lvl5pPr>
            <a:lvl6pPr marL="2743200" lvl="5" indent="-355600" algn="l">
              <a:lnSpc>
                <a:spcPct val="100000"/>
              </a:lnSpc>
              <a:spcBef>
                <a:spcPts val="0"/>
              </a:spcBef>
              <a:spcAft>
                <a:spcPts val="0"/>
              </a:spcAft>
              <a:buSzPts val="2000"/>
              <a:buChar char="■"/>
              <a:defRPr/>
            </a:lvl6pPr>
            <a:lvl7pPr marL="3200400" lvl="6" indent="-355600" algn="l">
              <a:lnSpc>
                <a:spcPct val="100000"/>
              </a:lnSpc>
              <a:spcBef>
                <a:spcPts val="0"/>
              </a:spcBef>
              <a:spcAft>
                <a:spcPts val="0"/>
              </a:spcAft>
              <a:buSzPts val="2000"/>
              <a:buChar char="●"/>
              <a:defRPr/>
            </a:lvl7pPr>
            <a:lvl8pPr marL="3657600" lvl="7" indent="-355600" algn="l">
              <a:lnSpc>
                <a:spcPct val="100000"/>
              </a:lnSpc>
              <a:spcBef>
                <a:spcPts val="0"/>
              </a:spcBef>
              <a:spcAft>
                <a:spcPts val="0"/>
              </a:spcAft>
              <a:buSzPts val="2000"/>
              <a:buChar char="○"/>
              <a:defRPr/>
            </a:lvl8pPr>
            <a:lvl9pPr marL="4114800" lvl="8" indent="-355600" algn="l">
              <a:lnSpc>
                <a:spcPct val="100000"/>
              </a:lnSpc>
              <a:spcBef>
                <a:spcPts val="0"/>
              </a:spcBef>
              <a:spcAft>
                <a:spcPts val="0"/>
              </a:spcAft>
              <a:buSzPts val="2000"/>
              <a:buChar char="■"/>
              <a:defRPr/>
            </a:lvl9pPr>
          </a:lstStyle>
          <a:p>
            <a:endParaRPr/>
          </a:p>
        </p:txBody>
      </p:sp>
    </p:spTree>
    <p:extLst>
      <p:ext uri="{BB962C8B-B14F-4D97-AF65-F5344CB8AC3E}">
        <p14:creationId xmlns:p14="http://schemas.microsoft.com/office/powerpoint/2010/main" val="184923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072725" y="1583975"/>
            <a:ext cx="5322600" cy="1324800"/>
          </a:xfrm>
          <a:prstGeom prst="rect">
            <a:avLst/>
          </a:prstGeom>
          <a:noFill/>
          <a:ln>
            <a:noFill/>
          </a:ln>
        </p:spPr>
        <p:txBody>
          <a:bodyPr spcFirstLastPara="1" wrap="square" lIns="121900" tIns="121900" rIns="121900" bIns="121900" anchor="t" anchorCtr="0">
            <a:noAutofit/>
          </a:bodyPr>
          <a:lstStyle>
            <a:lvl1pPr marR="0" lvl="0" algn="r">
              <a:lnSpc>
                <a:spcPct val="100000"/>
              </a:lnSpc>
              <a:spcBef>
                <a:spcPts val="0"/>
              </a:spcBef>
              <a:spcAft>
                <a:spcPts val="0"/>
              </a:spcAft>
              <a:buClr>
                <a:schemeClr val="dk1"/>
              </a:buClr>
              <a:buSzPts val="7000"/>
              <a:buFont typeface="Aldrich"/>
              <a:buNone/>
              <a:defRPr sz="7000"/>
            </a:lvl1pPr>
            <a:lvl2pPr lvl="1"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7" name="Google Shape;17;p3"/>
          <p:cNvSpPr txBox="1">
            <a:spLocks noGrp="1"/>
          </p:cNvSpPr>
          <p:nvPr>
            <p:ph type="body" idx="1"/>
          </p:nvPr>
        </p:nvSpPr>
        <p:spPr>
          <a:xfrm>
            <a:off x="6072700" y="2988275"/>
            <a:ext cx="5322600" cy="2235900"/>
          </a:xfrm>
          <a:prstGeom prst="rect">
            <a:avLst/>
          </a:prstGeom>
          <a:noFill/>
          <a:ln>
            <a:noFill/>
          </a:ln>
        </p:spPr>
        <p:txBody>
          <a:bodyPr spcFirstLastPara="1" wrap="square" lIns="121900" tIns="121900" rIns="121900" bIns="121900" anchor="t" anchorCtr="0">
            <a:noAutofit/>
          </a:bodyPr>
          <a:lstStyle>
            <a:lvl1pPr marL="457200" lvl="0" indent="-349250" algn="r">
              <a:lnSpc>
                <a:spcPct val="115000"/>
              </a:lnSpc>
              <a:spcBef>
                <a:spcPts val="0"/>
              </a:spcBef>
              <a:spcAft>
                <a:spcPts val="0"/>
              </a:spcAft>
              <a:buSzPts val="1900"/>
              <a:buChar char="●"/>
              <a:defRPr/>
            </a:lvl1pPr>
            <a:lvl2pPr marL="914400" lvl="1" indent="-349250" algn="r">
              <a:lnSpc>
                <a:spcPct val="115000"/>
              </a:lnSpc>
              <a:spcBef>
                <a:spcPts val="2100"/>
              </a:spcBef>
              <a:spcAft>
                <a:spcPts val="0"/>
              </a:spcAft>
              <a:buSzPts val="1900"/>
              <a:buChar char="○"/>
              <a:defRPr/>
            </a:lvl2pPr>
            <a:lvl3pPr marL="1371600" lvl="2" indent="-349250" algn="r">
              <a:lnSpc>
                <a:spcPct val="115000"/>
              </a:lnSpc>
              <a:spcBef>
                <a:spcPts val="2100"/>
              </a:spcBef>
              <a:spcAft>
                <a:spcPts val="0"/>
              </a:spcAft>
              <a:buSzPts val="1900"/>
              <a:buChar char="■"/>
              <a:defRPr/>
            </a:lvl3pPr>
            <a:lvl4pPr marL="1828800" lvl="3" indent="-349250" algn="r">
              <a:lnSpc>
                <a:spcPct val="115000"/>
              </a:lnSpc>
              <a:spcBef>
                <a:spcPts val="2100"/>
              </a:spcBef>
              <a:spcAft>
                <a:spcPts val="0"/>
              </a:spcAft>
              <a:buSzPts val="1900"/>
              <a:buChar char="●"/>
              <a:defRPr/>
            </a:lvl4pPr>
            <a:lvl5pPr marL="2286000" lvl="4" indent="-349250" algn="r">
              <a:lnSpc>
                <a:spcPct val="115000"/>
              </a:lnSpc>
              <a:spcBef>
                <a:spcPts val="2100"/>
              </a:spcBef>
              <a:spcAft>
                <a:spcPts val="0"/>
              </a:spcAft>
              <a:buSzPts val="1900"/>
              <a:buChar char="○"/>
              <a:defRPr/>
            </a:lvl5pPr>
            <a:lvl6pPr marL="2743200" lvl="5" indent="-349250" algn="r">
              <a:lnSpc>
                <a:spcPct val="115000"/>
              </a:lnSpc>
              <a:spcBef>
                <a:spcPts val="2100"/>
              </a:spcBef>
              <a:spcAft>
                <a:spcPts val="0"/>
              </a:spcAft>
              <a:buSzPts val="1900"/>
              <a:buChar char="■"/>
              <a:defRPr/>
            </a:lvl6pPr>
            <a:lvl7pPr marL="3200400" lvl="6" indent="-349250" algn="r">
              <a:lnSpc>
                <a:spcPct val="115000"/>
              </a:lnSpc>
              <a:spcBef>
                <a:spcPts val="2100"/>
              </a:spcBef>
              <a:spcAft>
                <a:spcPts val="0"/>
              </a:spcAft>
              <a:buSzPts val="1900"/>
              <a:buChar char="●"/>
              <a:defRPr/>
            </a:lvl7pPr>
            <a:lvl8pPr marL="3657600" lvl="7" indent="-349250" algn="r">
              <a:lnSpc>
                <a:spcPct val="115000"/>
              </a:lnSpc>
              <a:spcBef>
                <a:spcPts val="2100"/>
              </a:spcBef>
              <a:spcAft>
                <a:spcPts val="0"/>
              </a:spcAft>
              <a:buSzPts val="1900"/>
              <a:buChar char="○"/>
              <a:defRPr/>
            </a:lvl8pPr>
            <a:lvl9pPr marL="4114800" lvl="8" indent="-349250" algn="r">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973675" y="898175"/>
            <a:ext cx="104361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6000"/>
              <a:buFont typeface="Aldrich"/>
              <a:buNone/>
              <a:defRPr sz="6000"/>
            </a:lvl1pPr>
            <a:lvl2pPr lvl="1"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20" name="Google Shape;20;p4"/>
          <p:cNvSpPr txBox="1">
            <a:spLocks noGrp="1"/>
          </p:cNvSpPr>
          <p:nvPr>
            <p:ph type="body" idx="1"/>
          </p:nvPr>
        </p:nvSpPr>
        <p:spPr>
          <a:xfrm>
            <a:off x="2657025" y="3153925"/>
            <a:ext cx="8955600" cy="28833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81867" y="965000"/>
            <a:ext cx="3653700" cy="46788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5000"/>
              <a:buNone/>
              <a:defRPr sz="15000"/>
            </a:lvl1pPr>
            <a:lvl2pPr lvl="1" algn="r">
              <a:lnSpc>
                <a:spcPct val="100000"/>
              </a:lnSpc>
              <a:spcBef>
                <a:spcPts val="0"/>
              </a:spcBef>
              <a:spcAft>
                <a:spcPts val="0"/>
              </a:spcAft>
              <a:buSzPts val="15000"/>
              <a:buNone/>
              <a:defRPr sz="15000"/>
            </a:lvl2pPr>
            <a:lvl3pPr lvl="2" algn="r">
              <a:lnSpc>
                <a:spcPct val="100000"/>
              </a:lnSpc>
              <a:spcBef>
                <a:spcPts val="0"/>
              </a:spcBef>
              <a:spcAft>
                <a:spcPts val="0"/>
              </a:spcAft>
              <a:buSzPts val="15000"/>
              <a:buNone/>
              <a:defRPr sz="15000"/>
            </a:lvl3pPr>
            <a:lvl4pPr lvl="3" algn="r">
              <a:lnSpc>
                <a:spcPct val="100000"/>
              </a:lnSpc>
              <a:spcBef>
                <a:spcPts val="0"/>
              </a:spcBef>
              <a:spcAft>
                <a:spcPts val="0"/>
              </a:spcAft>
              <a:buSzPts val="15000"/>
              <a:buNone/>
              <a:defRPr sz="15000"/>
            </a:lvl4pPr>
            <a:lvl5pPr lvl="4" algn="r">
              <a:lnSpc>
                <a:spcPct val="100000"/>
              </a:lnSpc>
              <a:spcBef>
                <a:spcPts val="0"/>
              </a:spcBef>
              <a:spcAft>
                <a:spcPts val="0"/>
              </a:spcAft>
              <a:buSzPts val="15000"/>
              <a:buNone/>
              <a:defRPr sz="15000"/>
            </a:lvl5pPr>
            <a:lvl6pPr lvl="5" algn="r">
              <a:lnSpc>
                <a:spcPct val="100000"/>
              </a:lnSpc>
              <a:spcBef>
                <a:spcPts val="0"/>
              </a:spcBef>
              <a:spcAft>
                <a:spcPts val="0"/>
              </a:spcAft>
              <a:buSzPts val="15000"/>
              <a:buNone/>
              <a:defRPr sz="15000"/>
            </a:lvl6pPr>
            <a:lvl7pPr lvl="6" algn="r">
              <a:lnSpc>
                <a:spcPct val="100000"/>
              </a:lnSpc>
              <a:spcBef>
                <a:spcPts val="0"/>
              </a:spcBef>
              <a:spcAft>
                <a:spcPts val="0"/>
              </a:spcAft>
              <a:buSzPts val="15000"/>
              <a:buNone/>
              <a:defRPr sz="15000"/>
            </a:lvl7pPr>
            <a:lvl8pPr lvl="7" algn="r">
              <a:lnSpc>
                <a:spcPct val="100000"/>
              </a:lnSpc>
              <a:spcBef>
                <a:spcPts val="0"/>
              </a:spcBef>
              <a:spcAft>
                <a:spcPts val="0"/>
              </a:spcAft>
              <a:buSzPts val="15000"/>
              <a:buNone/>
              <a:defRPr sz="15000"/>
            </a:lvl8pPr>
            <a:lvl9pPr lvl="8" algn="r">
              <a:lnSpc>
                <a:spcPct val="100000"/>
              </a:lnSpc>
              <a:spcBef>
                <a:spcPts val="0"/>
              </a:spcBef>
              <a:spcAft>
                <a:spcPts val="0"/>
              </a:spcAft>
              <a:buSzPts val="15000"/>
              <a:buNone/>
              <a:defRPr sz="15000"/>
            </a:lvl9pPr>
          </a:lstStyle>
          <a:p>
            <a:endParaRPr/>
          </a:p>
        </p:txBody>
      </p:sp>
      <p:sp>
        <p:nvSpPr>
          <p:cNvPr id="23" name="Google Shape;23;p5"/>
          <p:cNvSpPr txBox="1">
            <a:spLocks noGrp="1"/>
          </p:cNvSpPr>
          <p:nvPr>
            <p:ph type="subTitle" idx="1"/>
          </p:nvPr>
        </p:nvSpPr>
        <p:spPr>
          <a:xfrm>
            <a:off x="4406700" y="2031800"/>
            <a:ext cx="68319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3600"/>
              <a:buNone/>
              <a:defRPr sz="3600" b="1"/>
            </a:lvl1pPr>
            <a:lvl2pPr lvl="1" algn="l">
              <a:lnSpc>
                <a:spcPct val="115000"/>
              </a:lnSpc>
              <a:spcBef>
                <a:spcPts val="2100"/>
              </a:spcBef>
              <a:spcAft>
                <a:spcPts val="0"/>
              </a:spcAft>
              <a:buSzPts val="3600"/>
              <a:buNone/>
              <a:defRPr sz="3600" b="1"/>
            </a:lvl2pPr>
            <a:lvl3pPr lvl="2" algn="l">
              <a:lnSpc>
                <a:spcPct val="115000"/>
              </a:lnSpc>
              <a:spcBef>
                <a:spcPts val="2100"/>
              </a:spcBef>
              <a:spcAft>
                <a:spcPts val="0"/>
              </a:spcAft>
              <a:buSzPts val="3600"/>
              <a:buNone/>
              <a:defRPr sz="3600" b="1"/>
            </a:lvl3pPr>
            <a:lvl4pPr lvl="3" algn="l">
              <a:lnSpc>
                <a:spcPct val="115000"/>
              </a:lnSpc>
              <a:spcBef>
                <a:spcPts val="2100"/>
              </a:spcBef>
              <a:spcAft>
                <a:spcPts val="0"/>
              </a:spcAft>
              <a:buSzPts val="3600"/>
              <a:buNone/>
              <a:defRPr sz="3600" b="1"/>
            </a:lvl4pPr>
            <a:lvl5pPr lvl="4" algn="l">
              <a:lnSpc>
                <a:spcPct val="115000"/>
              </a:lnSpc>
              <a:spcBef>
                <a:spcPts val="2100"/>
              </a:spcBef>
              <a:spcAft>
                <a:spcPts val="0"/>
              </a:spcAft>
              <a:buSzPts val="3600"/>
              <a:buNone/>
              <a:defRPr sz="3600" b="1"/>
            </a:lvl5pPr>
            <a:lvl6pPr lvl="5" algn="l">
              <a:lnSpc>
                <a:spcPct val="115000"/>
              </a:lnSpc>
              <a:spcBef>
                <a:spcPts val="2100"/>
              </a:spcBef>
              <a:spcAft>
                <a:spcPts val="0"/>
              </a:spcAft>
              <a:buSzPts val="3600"/>
              <a:buNone/>
              <a:defRPr sz="3600" b="1"/>
            </a:lvl6pPr>
            <a:lvl7pPr lvl="6" algn="l">
              <a:lnSpc>
                <a:spcPct val="115000"/>
              </a:lnSpc>
              <a:spcBef>
                <a:spcPts val="2100"/>
              </a:spcBef>
              <a:spcAft>
                <a:spcPts val="0"/>
              </a:spcAft>
              <a:buSzPts val="3600"/>
              <a:buNone/>
              <a:defRPr sz="3600" b="1"/>
            </a:lvl7pPr>
            <a:lvl8pPr lvl="7" algn="l">
              <a:lnSpc>
                <a:spcPct val="115000"/>
              </a:lnSpc>
              <a:spcBef>
                <a:spcPts val="2100"/>
              </a:spcBef>
              <a:spcAft>
                <a:spcPts val="0"/>
              </a:spcAft>
              <a:buSzPts val="3600"/>
              <a:buNone/>
              <a:defRPr sz="3600" b="1"/>
            </a:lvl8pPr>
            <a:lvl9pPr lvl="8" algn="l">
              <a:lnSpc>
                <a:spcPct val="115000"/>
              </a:lnSpc>
              <a:spcBef>
                <a:spcPts val="2100"/>
              </a:spcBef>
              <a:spcAft>
                <a:spcPts val="2100"/>
              </a:spcAft>
              <a:buSzPts val="3600"/>
              <a:buNone/>
              <a:defRPr sz="3600" b="1"/>
            </a:lvl9pPr>
          </a:lstStyle>
          <a:p>
            <a:endParaRPr/>
          </a:p>
        </p:txBody>
      </p:sp>
      <p:sp>
        <p:nvSpPr>
          <p:cNvPr id="24" name="Google Shape;24;p5"/>
          <p:cNvSpPr txBox="1">
            <a:spLocks noGrp="1"/>
          </p:cNvSpPr>
          <p:nvPr>
            <p:ph type="body" idx="2"/>
          </p:nvPr>
        </p:nvSpPr>
        <p:spPr>
          <a:xfrm>
            <a:off x="4386975" y="2965625"/>
            <a:ext cx="6820500" cy="2075100"/>
          </a:xfrm>
          <a:prstGeom prst="rect">
            <a:avLst/>
          </a:prstGeom>
          <a:noFill/>
          <a:ln>
            <a:noFill/>
          </a:ln>
        </p:spPr>
        <p:txBody>
          <a:bodyPr spcFirstLastPara="1" wrap="square" lIns="121900" tIns="121900" rIns="121900" bIns="121900" anchor="ctr"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29"/>
        <p:cNvGrpSpPr/>
        <p:nvPr/>
      </p:nvGrpSpPr>
      <p:grpSpPr>
        <a:xfrm>
          <a:off x="0" y="0"/>
          <a:ext cx="0" cy="0"/>
          <a:chOff x="0" y="0"/>
          <a:chExt cx="0" cy="0"/>
        </a:xfrm>
      </p:grpSpPr>
      <p:sp>
        <p:nvSpPr>
          <p:cNvPr id="30" name="Google Shape;30;p7"/>
          <p:cNvSpPr txBox="1">
            <a:spLocks noGrp="1"/>
          </p:cNvSpPr>
          <p:nvPr>
            <p:ph type="subTitle" idx="1"/>
          </p:nvPr>
        </p:nvSpPr>
        <p:spPr>
          <a:xfrm>
            <a:off x="448867" y="2024167"/>
            <a:ext cx="39897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1" name="Google Shape;31;p7"/>
          <p:cNvSpPr txBox="1">
            <a:spLocks noGrp="1"/>
          </p:cNvSpPr>
          <p:nvPr>
            <p:ph type="subTitle" idx="2"/>
          </p:nvPr>
        </p:nvSpPr>
        <p:spPr>
          <a:xfrm>
            <a:off x="6096467" y="2024167"/>
            <a:ext cx="39897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2" name="Google Shape;32;p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6000"/>
              <a:buFont typeface="Aldrich"/>
              <a:buNone/>
              <a:defRPr sz="6000"/>
            </a:lvl1pPr>
            <a:lvl2pPr lvl="1"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33" name="Google Shape;33;p7"/>
          <p:cNvSpPr txBox="1">
            <a:spLocks noGrp="1"/>
          </p:cNvSpPr>
          <p:nvPr>
            <p:ph type="body" idx="3"/>
          </p:nvPr>
        </p:nvSpPr>
        <p:spPr>
          <a:xfrm>
            <a:off x="1327200" y="2961200"/>
            <a:ext cx="4410300" cy="3118500"/>
          </a:xfrm>
          <a:prstGeom prst="rect">
            <a:avLst/>
          </a:prstGeom>
          <a:noFill/>
          <a:ln>
            <a:noFill/>
          </a:ln>
        </p:spPr>
        <p:txBody>
          <a:bodyPr spcFirstLastPara="1" wrap="square" lIns="121900" tIns="121900" rIns="121900" bIns="121900" anchor="t" anchorCtr="0">
            <a:noAutofit/>
          </a:bodyPr>
          <a:lstStyle>
            <a:lvl1pPr marL="457200" lvl="0" indent="-355600" algn="l">
              <a:lnSpc>
                <a:spcPct val="115000"/>
              </a:lnSpc>
              <a:spcBef>
                <a:spcPts val="0"/>
              </a:spcBef>
              <a:spcAft>
                <a:spcPts val="0"/>
              </a:spcAft>
              <a:buSzPts val="2000"/>
              <a:buChar char="●"/>
              <a:defRPr sz="2000"/>
            </a:lvl1pPr>
            <a:lvl2pPr marL="914400" lvl="1" indent="-355600" algn="l">
              <a:lnSpc>
                <a:spcPct val="115000"/>
              </a:lnSpc>
              <a:spcBef>
                <a:spcPts val="2100"/>
              </a:spcBef>
              <a:spcAft>
                <a:spcPts val="0"/>
              </a:spcAft>
              <a:buSzPts val="2000"/>
              <a:buChar char="○"/>
              <a:defRPr sz="2000"/>
            </a:lvl2pPr>
            <a:lvl3pPr marL="1371600" lvl="2" indent="-355600" algn="l">
              <a:lnSpc>
                <a:spcPct val="115000"/>
              </a:lnSpc>
              <a:spcBef>
                <a:spcPts val="2100"/>
              </a:spcBef>
              <a:spcAft>
                <a:spcPts val="0"/>
              </a:spcAft>
              <a:buSzPts val="2000"/>
              <a:buChar char="■"/>
              <a:defRPr sz="2000"/>
            </a:lvl3pPr>
            <a:lvl4pPr marL="1828800" lvl="3" indent="-355600" algn="l">
              <a:lnSpc>
                <a:spcPct val="115000"/>
              </a:lnSpc>
              <a:spcBef>
                <a:spcPts val="2100"/>
              </a:spcBef>
              <a:spcAft>
                <a:spcPts val="0"/>
              </a:spcAft>
              <a:buSzPts val="2000"/>
              <a:buChar char="●"/>
              <a:defRPr sz="2000"/>
            </a:lvl4pPr>
            <a:lvl5pPr marL="2286000" lvl="4" indent="-355600" algn="l">
              <a:lnSpc>
                <a:spcPct val="115000"/>
              </a:lnSpc>
              <a:spcBef>
                <a:spcPts val="2100"/>
              </a:spcBef>
              <a:spcAft>
                <a:spcPts val="0"/>
              </a:spcAft>
              <a:buSzPts val="2000"/>
              <a:buChar char="○"/>
              <a:defRPr sz="2000"/>
            </a:lvl5pPr>
            <a:lvl6pPr marL="2743200" lvl="5" indent="-355600" algn="l">
              <a:lnSpc>
                <a:spcPct val="115000"/>
              </a:lnSpc>
              <a:spcBef>
                <a:spcPts val="2100"/>
              </a:spcBef>
              <a:spcAft>
                <a:spcPts val="0"/>
              </a:spcAft>
              <a:buSzPts val="2000"/>
              <a:buChar char="■"/>
              <a:defRPr sz="2000"/>
            </a:lvl6pPr>
            <a:lvl7pPr marL="3200400" lvl="6" indent="-355600" algn="l">
              <a:lnSpc>
                <a:spcPct val="115000"/>
              </a:lnSpc>
              <a:spcBef>
                <a:spcPts val="2100"/>
              </a:spcBef>
              <a:spcAft>
                <a:spcPts val="0"/>
              </a:spcAft>
              <a:buSzPts val="2000"/>
              <a:buChar char="●"/>
              <a:defRPr sz="2000"/>
            </a:lvl7pPr>
            <a:lvl8pPr marL="3657600" lvl="7" indent="-355600" algn="l">
              <a:lnSpc>
                <a:spcPct val="115000"/>
              </a:lnSpc>
              <a:spcBef>
                <a:spcPts val="2100"/>
              </a:spcBef>
              <a:spcAft>
                <a:spcPts val="0"/>
              </a:spcAft>
              <a:buSzPts val="2000"/>
              <a:buChar char="○"/>
              <a:defRPr sz="2000"/>
            </a:lvl8pPr>
            <a:lvl9pPr marL="4114800" lvl="8" indent="-355600" algn="l">
              <a:lnSpc>
                <a:spcPct val="115000"/>
              </a:lnSpc>
              <a:spcBef>
                <a:spcPts val="2100"/>
              </a:spcBef>
              <a:spcAft>
                <a:spcPts val="2100"/>
              </a:spcAft>
              <a:buSzPts val="2000"/>
              <a:buChar char="■"/>
              <a:defRPr sz="2000"/>
            </a:lvl9pPr>
          </a:lstStyle>
          <a:p>
            <a:endParaRPr/>
          </a:p>
        </p:txBody>
      </p:sp>
      <p:sp>
        <p:nvSpPr>
          <p:cNvPr id="34" name="Google Shape;34;p7"/>
          <p:cNvSpPr txBox="1">
            <a:spLocks noGrp="1"/>
          </p:cNvSpPr>
          <p:nvPr>
            <p:ph type="body" idx="4"/>
          </p:nvPr>
        </p:nvSpPr>
        <p:spPr>
          <a:xfrm>
            <a:off x="6770523" y="2949450"/>
            <a:ext cx="4410600" cy="3118500"/>
          </a:xfrm>
          <a:prstGeom prst="rect">
            <a:avLst/>
          </a:prstGeom>
          <a:noFill/>
          <a:ln>
            <a:noFill/>
          </a:ln>
        </p:spPr>
        <p:txBody>
          <a:bodyPr spcFirstLastPara="1" wrap="square" lIns="121900" tIns="121900" rIns="121900" bIns="121900" anchor="t" anchorCtr="0">
            <a:noAutofit/>
          </a:bodyPr>
          <a:lstStyle>
            <a:lvl1pPr marL="457200" lvl="0" indent="-355600" algn="l">
              <a:lnSpc>
                <a:spcPct val="115000"/>
              </a:lnSpc>
              <a:spcBef>
                <a:spcPts val="0"/>
              </a:spcBef>
              <a:spcAft>
                <a:spcPts val="0"/>
              </a:spcAft>
              <a:buSzPts val="2000"/>
              <a:buChar char="●"/>
              <a:defRPr sz="2000"/>
            </a:lvl1pPr>
            <a:lvl2pPr marL="914400" lvl="1" indent="-355600" algn="l">
              <a:lnSpc>
                <a:spcPct val="115000"/>
              </a:lnSpc>
              <a:spcBef>
                <a:spcPts val="2100"/>
              </a:spcBef>
              <a:spcAft>
                <a:spcPts val="0"/>
              </a:spcAft>
              <a:buSzPts val="2000"/>
              <a:buChar char="○"/>
              <a:defRPr sz="2000"/>
            </a:lvl2pPr>
            <a:lvl3pPr marL="1371600" lvl="2" indent="-355600" algn="l">
              <a:lnSpc>
                <a:spcPct val="115000"/>
              </a:lnSpc>
              <a:spcBef>
                <a:spcPts val="2100"/>
              </a:spcBef>
              <a:spcAft>
                <a:spcPts val="0"/>
              </a:spcAft>
              <a:buSzPts val="2000"/>
              <a:buChar char="■"/>
              <a:defRPr sz="2000"/>
            </a:lvl3pPr>
            <a:lvl4pPr marL="1828800" lvl="3" indent="-355600" algn="l">
              <a:lnSpc>
                <a:spcPct val="115000"/>
              </a:lnSpc>
              <a:spcBef>
                <a:spcPts val="2100"/>
              </a:spcBef>
              <a:spcAft>
                <a:spcPts val="0"/>
              </a:spcAft>
              <a:buSzPts val="2000"/>
              <a:buChar char="●"/>
              <a:defRPr sz="2000"/>
            </a:lvl4pPr>
            <a:lvl5pPr marL="2286000" lvl="4" indent="-355600" algn="l">
              <a:lnSpc>
                <a:spcPct val="115000"/>
              </a:lnSpc>
              <a:spcBef>
                <a:spcPts val="2100"/>
              </a:spcBef>
              <a:spcAft>
                <a:spcPts val="0"/>
              </a:spcAft>
              <a:buSzPts val="2000"/>
              <a:buChar char="○"/>
              <a:defRPr sz="2000"/>
            </a:lvl5pPr>
            <a:lvl6pPr marL="2743200" lvl="5" indent="-355600" algn="l">
              <a:lnSpc>
                <a:spcPct val="115000"/>
              </a:lnSpc>
              <a:spcBef>
                <a:spcPts val="2100"/>
              </a:spcBef>
              <a:spcAft>
                <a:spcPts val="0"/>
              </a:spcAft>
              <a:buSzPts val="2000"/>
              <a:buChar char="■"/>
              <a:defRPr sz="2000"/>
            </a:lvl6pPr>
            <a:lvl7pPr marL="3200400" lvl="6" indent="-355600" algn="l">
              <a:lnSpc>
                <a:spcPct val="115000"/>
              </a:lnSpc>
              <a:spcBef>
                <a:spcPts val="2100"/>
              </a:spcBef>
              <a:spcAft>
                <a:spcPts val="0"/>
              </a:spcAft>
              <a:buSzPts val="2000"/>
              <a:buChar char="●"/>
              <a:defRPr sz="2000"/>
            </a:lvl7pPr>
            <a:lvl8pPr marL="3657600" lvl="7" indent="-355600" algn="l">
              <a:lnSpc>
                <a:spcPct val="115000"/>
              </a:lnSpc>
              <a:spcBef>
                <a:spcPts val="2100"/>
              </a:spcBef>
              <a:spcAft>
                <a:spcPts val="0"/>
              </a:spcAft>
              <a:buSzPts val="2000"/>
              <a:buChar char="○"/>
              <a:defRPr sz="2000"/>
            </a:lvl8pPr>
            <a:lvl9pPr marL="4114800" lvl="8" indent="-355600" algn="l">
              <a:lnSpc>
                <a:spcPct val="115000"/>
              </a:lnSpc>
              <a:spcBef>
                <a:spcPts val="2100"/>
              </a:spcBef>
              <a:spcAft>
                <a:spcPts val="2100"/>
              </a:spcAft>
              <a:buSzPts val="2000"/>
              <a:buChar char="■"/>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38"/>
        <p:cNvGrpSpPr/>
        <p:nvPr/>
      </p:nvGrpSpPr>
      <p:grpSpPr>
        <a:xfrm>
          <a:off x="0" y="0"/>
          <a:ext cx="0" cy="0"/>
          <a:chOff x="0" y="0"/>
          <a:chExt cx="0" cy="0"/>
        </a:xfrm>
      </p:grpSpPr>
      <p:sp>
        <p:nvSpPr>
          <p:cNvPr id="39" name="Google Shape;39;p9"/>
          <p:cNvSpPr txBox="1">
            <a:spLocks noGrp="1"/>
          </p:cNvSpPr>
          <p:nvPr>
            <p:ph type="subTitle" idx="1"/>
          </p:nvPr>
        </p:nvSpPr>
        <p:spPr>
          <a:xfrm>
            <a:off x="1134053" y="2237200"/>
            <a:ext cx="27672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40" name="Google Shape;40;p9"/>
          <p:cNvSpPr txBox="1">
            <a:spLocks noGrp="1"/>
          </p:cNvSpPr>
          <p:nvPr>
            <p:ph type="subTitle" idx="2"/>
          </p:nvPr>
        </p:nvSpPr>
        <p:spPr>
          <a:xfrm>
            <a:off x="4609603" y="2237200"/>
            <a:ext cx="27672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41" name="Google Shape;41;p9"/>
          <p:cNvSpPr txBox="1">
            <a:spLocks noGrp="1"/>
          </p:cNvSpPr>
          <p:nvPr>
            <p:ph type="subTitle" idx="3"/>
          </p:nvPr>
        </p:nvSpPr>
        <p:spPr>
          <a:xfrm>
            <a:off x="8085153" y="2237200"/>
            <a:ext cx="2766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42" name="Google Shape;42;p9"/>
          <p:cNvSpPr txBox="1">
            <a:spLocks noGrp="1"/>
          </p:cNvSpPr>
          <p:nvPr>
            <p:ph type="title"/>
          </p:nvPr>
        </p:nvSpPr>
        <p:spPr>
          <a:xfrm>
            <a:off x="1134050" y="593375"/>
            <a:ext cx="97182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6000"/>
              <a:buFont typeface="Aldrich"/>
              <a:buNone/>
              <a:defRPr sz="6000"/>
            </a:lvl1pPr>
            <a:lvl2pPr lvl="1"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43" name="Google Shape;43;p9"/>
          <p:cNvSpPr txBox="1">
            <a:spLocks noGrp="1"/>
          </p:cNvSpPr>
          <p:nvPr>
            <p:ph type="body" idx="4"/>
          </p:nvPr>
        </p:nvSpPr>
        <p:spPr>
          <a:xfrm>
            <a:off x="1134050" y="2979950"/>
            <a:ext cx="2767200" cy="28689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44" name="Google Shape;44;p9"/>
          <p:cNvSpPr txBox="1">
            <a:spLocks noGrp="1"/>
          </p:cNvSpPr>
          <p:nvPr>
            <p:ph type="body" idx="5"/>
          </p:nvPr>
        </p:nvSpPr>
        <p:spPr>
          <a:xfrm>
            <a:off x="4609600" y="2979926"/>
            <a:ext cx="2767200" cy="28689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45" name="Google Shape;45;p9"/>
          <p:cNvSpPr txBox="1">
            <a:spLocks noGrp="1"/>
          </p:cNvSpPr>
          <p:nvPr>
            <p:ph type="body" idx="6"/>
          </p:nvPr>
        </p:nvSpPr>
        <p:spPr>
          <a:xfrm>
            <a:off x="8085150" y="2979925"/>
            <a:ext cx="2767200" cy="28689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548200" y="544275"/>
            <a:ext cx="11095500" cy="31608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48" name="Google Shape;48;p10"/>
          <p:cNvSpPr txBox="1">
            <a:spLocks noGrp="1"/>
          </p:cNvSpPr>
          <p:nvPr>
            <p:ph type="body" idx="1"/>
          </p:nvPr>
        </p:nvSpPr>
        <p:spPr>
          <a:xfrm>
            <a:off x="633475" y="4813250"/>
            <a:ext cx="10909200" cy="1565100"/>
          </a:xfrm>
          <a:prstGeom prst="rect">
            <a:avLst/>
          </a:prstGeom>
          <a:noFill/>
          <a:ln>
            <a:noFill/>
          </a:ln>
        </p:spPr>
        <p:txBody>
          <a:bodyPr spcFirstLastPara="1" wrap="square" lIns="121900" tIns="121900" rIns="121900" bIns="121900" anchor="t" anchorCtr="0">
            <a:noAutofit/>
          </a:bodyPr>
          <a:lstStyle>
            <a:lvl1pPr marL="457200" lvl="0" indent="-349250" algn="ctr">
              <a:lnSpc>
                <a:spcPct val="115000"/>
              </a:lnSpc>
              <a:spcBef>
                <a:spcPts val="0"/>
              </a:spcBef>
              <a:spcAft>
                <a:spcPts val="0"/>
              </a:spcAft>
              <a:buSzPts val="19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60"/>
        <p:cNvGrpSpPr/>
        <p:nvPr/>
      </p:nvGrpSpPr>
      <p:grpSpPr>
        <a:xfrm>
          <a:off x="0" y="0"/>
          <a:ext cx="0" cy="0"/>
          <a:chOff x="0" y="0"/>
          <a:chExt cx="0" cy="0"/>
        </a:xfrm>
      </p:grpSpPr>
      <p:sp>
        <p:nvSpPr>
          <p:cNvPr id="61" name="Google Shape;61;p13"/>
          <p:cNvSpPr txBox="1">
            <a:spLocks noGrp="1"/>
          </p:cNvSpPr>
          <p:nvPr>
            <p:ph type="subTitle" idx="1"/>
          </p:nvPr>
        </p:nvSpPr>
        <p:spPr>
          <a:xfrm>
            <a:off x="2910425" y="1858800"/>
            <a:ext cx="25452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62" name="Google Shape;62;p13"/>
          <p:cNvSpPr txBox="1">
            <a:spLocks noGrp="1"/>
          </p:cNvSpPr>
          <p:nvPr>
            <p:ph type="subTitle" idx="2"/>
          </p:nvPr>
        </p:nvSpPr>
        <p:spPr>
          <a:xfrm>
            <a:off x="2910425" y="3410725"/>
            <a:ext cx="25452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63" name="Google Shape;63;p13"/>
          <p:cNvSpPr txBox="1">
            <a:spLocks noGrp="1"/>
          </p:cNvSpPr>
          <p:nvPr>
            <p:ph type="subTitle" idx="3"/>
          </p:nvPr>
        </p:nvSpPr>
        <p:spPr>
          <a:xfrm>
            <a:off x="5807197" y="3363243"/>
            <a:ext cx="25452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64" name="Google Shape;64;p13"/>
          <p:cNvSpPr txBox="1">
            <a:spLocks noGrp="1"/>
          </p:cNvSpPr>
          <p:nvPr>
            <p:ph type="subTitle" idx="4"/>
          </p:nvPr>
        </p:nvSpPr>
        <p:spPr>
          <a:xfrm>
            <a:off x="5807207" y="1876150"/>
            <a:ext cx="25452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65" name="Google Shape;65;p13"/>
          <p:cNvSpPr txBox="1">
            <a:spLocks noGrp="1"/>
          </p:cNvSpPr>
          <p:nvPr>
            <p:ph type="subTitle" idx="5"/>
          </p:nvPr>
        </p:nvSpPr>
        <p:spPr>
          <a:xfrm>
            <a:off x="8823328" y="1840350"/>
            <a:ext cx="25452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66" name="Google Shape;66;p13"/>
          <p:cNvSpPr txBox="1">
            <a:spLocks noGrp="1"/>
          </p:cNvSpPr>
          <p:nvPr>
            <p:ph type="subTitle" idx="6"/>
          </p:nvPr>
        </p:nvSpPr>
        <p:spPr>
          <a:xfrm>
            <a:off x="8823328" y="3345805"/>
            <a:ext cx="25452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67" name="Google Shape;67;p1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8" name="Google Shape;68;p13"/>
          <p:cNvSpPr txBox="1">
            <a:spLocks noGrp="1"/>
          </p:cNvSpPr>
          <p:nvPr>
            <p:ph type="body" idx="7"/>
          </p:nvPr>
        </p:nvSpPr>
        <p:spPr>
          <a:xfrm>
            <a:off x="5807207" y="2285000"/>
            <a:ext cx="2545200" cy="8340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69" name="Google Shape;69;p13"/>
          <p:cNvSpPr txBox="1">
            <a:spLocks noGrp="1"/>
          </p:cNvSpPr>
          <p:nvPr>
            <p:ph type="body" idx="8"/>
          </p:nvPr>
        </p:nvSpPr>
        <p:spPr>
          <a:xfrm>
            <a:off x="8823328" y="3762625"/>
            <a:ext cx="2545200" cy="8340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70" name="Google Shape;70;p13"/>
          <p:cNvSpPr txBox="1">
            <a:spLocks noGrp="1"/>
          </p:cNvSpPr>
          <p:nvPr>
            <p:ph type="body" idx="9"/>
          </p:nvPr>
        </p:nvSpPr>
        <p:spPr>
          <a:xfrm>
            <a:off x="8823328" y="2238625"/>
            <a:ext cx="2545200" cy="8340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71" name="Google Shape;71;p13"/>
          <p:cNvSpPr txBox="1">
            <a:spLocks noGrp="1"/>
          </p:cNvSpPr>
          <p:nvPr>
            <p:ph type="body" idx="13"/>
          </p:nvPr>
        </p:nvSpPr>
        <p:spPr>
          <a:xfrm>
            <a:off x="2910425" y="2285000"/>
            <a:ext cx="2545200" cy="8340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72" name="Google Shape;72;p13"/>
          <p:cNvSpPr txBox="1">
            <a:spLocks noGrp="1"/>
          </p:cNvSpPr>
          <p:nvPr>
            <p:ph type="body" idx="14"/>
          </p:nvPr>
        </p:nvSpPr>
        <p:spPr>
          <a:xfrm>
            <a:off x="5807197" y="3780063"/>
            <a:ext cx="2545200" cy="8340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73" name="Google Shape;73;p13"/>
          <p:cNvSpPr txBox="1">
            <a:spLocks noGrp="1"/>
          </p:cNvSpPr>
          <p:nvPr>
            <p:ph type="body" idx="15"/>
          </p:nvPr>
        </p:nvSpPr>
        <p:spPr>
          <a:xfrm>
            <a:off x="2910425" y="3809000"/>
            <a:ext cx="2545200" cy="8340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5 Timeline">
  <p:cSld name="CUSTOM_14">
    <p:spTree>
      <p:nvGrpSpPr>
        <p:cNvPr id="1" name="Shape 80"/>
        <p:cNvGrpSpPr/>
        <p:nvPr/>
      </p:nvGrpSpPr>
      <p:grpSpPr>
        <a:xfrm>
          <a:off x="0" y="0"/>
          <a:ext cx="0" cy="0"/>
          <a:chOff x="0" y="0"/>
          <a:chExt cx="0" cy="0"/>
        </a:xfrm>
      </p:grpSpPr>
      <p:sp>
        <p:nvSpPr>
          <p:cNvPr id="81" name="Google Shape;81;p15"/>
          <p:cNvSpPr txBox="1">
            <a:spLocks noGrp="1"/>
          </p:cNvSpPr>
          <p:nvPr>
            <p:ph type="subTitle" idx="1"/>
          </p:nvPr>
        </p:nvSpPr>
        <p:spPr>
          <a:xfrm>
            <a:off x="415600" y="2316000"/>
            <a:ext cx="19977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82" name="Google Shape;82;p15"/>
          <p:cNvSpPr txBox="1">
            <a:spLocks noGrp="1"/>
          </p:cNvSpPr>
          <p:nvPr>
            <p:ph type="subTitle" idx="2"/>
          </p:nvPr>
        </p:nvSpPr>
        <p:spPr>
          <a:xfrm>
            <a:off x="2775377" y="2316000"/>
            <a:ext cx="19977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83" name="Google Shape;83;p15"/>
          <p:cNvSpPr txBox="1">
            <a:spLocks noGrp="1"/>
          </p:cNvSpPr>
          <p:nvPr>
            <p:ph type="subTitle" idx="3"/>
          </p:nvPr>
        </p:nvSpPr>
        <p:spPr>
          <a:xfrm>
            <a:off x="5135153" y="2342500"/>
            <a:ext cx="19977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84" name="Google Shape;84;p15"/>
          <p:cNvSpPr txBox="1">
            <a:spLocks noGrp="1"/>
          </p:cNvSpPr>
          <p:nvPr>
            <p:ph type="subTitle" idx="4"/>
          </p:nvPr>
        </p:nvSpPr>
        <p:spPr>
          <a:xfrm>
            <a:off x="7494930" y="2342500"/>
            <a:ext cx="19977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85" name="Google Shape;85;p15"/>
          <p:cNvSpPr txBox="1">
            <a:spLocks noGrp="1"/>
          </p:cNvSpPr>
          <p:nvPr>
            <p:ph type="subTitle" idx="5"/>
          </p:nvPr>
        </p:nvSpPr>
        <p:spPr>
          <a:xfrm>
            <a:off x="9854707" y="2316000"/>
            <a:ext cx="19977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86" name="Google Shape;86;p15"/>
          <p:cNvSpPr txBox="1">
            <a:spLocks noGrp="1"/>
          </p:cNvSpPr>
          <p:nvPr>
            <p:ph type="title"/>
          </p:nvPr>
        </p:nvSpPr>
        <p:spPr>
          <a:xfrm>
            <a:off x="415600" y="974367"/>
            <a:ext cx="113607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87" name="Google Shape;87;p15"/>
          <p:cNvSpPr txBox="1">
            <a:spLocks noGrp="1"/>
          </p:cNvSpPr>
          <p:nvPr>
            <p:ph type="body" idx="6"/>
          </p:nvPr>
        </p:nvSpPr>
        <p:spPr>
          <a:xfrm>
            <a:off x="415600" y="3238625"/>
            <a:ext cx="19977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88" name="Google Shape;88;p15"/>
          <p:cNvSpPr txBox="1">
            <a:spLocks noGrp="1"/>
          </p:cNvSpPr>
          <p:nvPr>
            <p:ph type="body" idx="7"/>
          </p:nvPr>
        </p:nvSpPr>
        <p:spPr>
          <a:xfrm>
            <a:off x="2775375" y="3238625"/>
            <a:ext cx="19977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89" name="Google Shape;89;p15"/>
          <p:cNvSpPr txBox="1">
            <a:spLocks noGrp="1"/>
          </p:cNvSpPr>
          <p:nvPr>
            <p:ph type="body" idx="8"/>
          </p:nvPr>
        </p:nvSpPr>
        <p:spPr>
          <a:xfrm>
            <a:off x="5135150" y="3238625"/>
            <a:ext cx="19977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90" name="Google Shape;90;p15"/>
          <p:cNvSpPr txBox="1">
            <a:spLocks noGrp="1"/>
          </p:cNvSpPr>
          <p:nvPr>
            <p:ph type="body" idx="9"/>
          </p:nvPr>
        </p:nvSpPr>
        <p:spPr>
          <a:xfrm>
            <a:off x="7494925" y="3238625"/>
            <a:ext cx="19977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91" name="Google Shape;91;p15"/>
          <p:cNvSpPr txBox="1">
            <a:spLocks noGrp="1"/>
          </p:cNvSpPr>
          <p:nvPr>
            <p:ph type="body" idx="13"/>
          </p:nvPr>
        </p:nvSpPr>
        <p:spPr>
          <a:xfrm>
            <a:off x="9854700" y="3238625"/>
            <a:ext cx="19977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8E8E8"/>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8">
            <a:alphaModFix/>
          </a:blip>
          <a:srcRect/>
          <a:stretch/>
        </p:blipFill>
        <p:spPr>
          <a:xfrm>
            <a:off x="200578" y="189420"/>
            <a:ext cx="11830683" cy="6470952"/>
          </a:xfrm>
          <a:prstGeom prst="rect">
            <a:avLst/>
          </a:prstGeom>
          <a:noFill/>
          <a:ln>
            <a:noFill/>
          </a:ln>
        </p:spPr>
      </p:pic>
      <p:pic>
        <p:nvPicPr>
          <p:cNvPr id="7" name="Google Shape;7;p1"/>
          <p:cNvPicPr preferRelativeResize="0"/>
          <p:nvPr/>
        </p:nvPicPr>
        <p:blipFill rotWithShape="1">
          <a:blip r:embed="rId19">
            <a:alphaModFix/>
          </a:blip>
          <a:srcRect t="289"/>
          <a:stretch/>
        </p:blipFill>
        <p:spPr>
          <a:xfrm rot="5400000">
            <a:off x="2697455" y="-2702130"/>
            <a:ext cx="6853373" cy="12257636"/>
          </a:xfrm>
          <a:custGeom>
            <a:avLst/>
            <a:gdLst/>
            <a:ahLst/>
            <a:cxnLst/>
            <a:rect l="l" t="t" r="r" b="b"/>
            <a:pathLst>
              <a:path w="6853373" h="12288357" extrusionOk="0">
                <a:moveTo>
                  <a:pt x="300866" y="11963891"/>
                </a:moveTo>
                <a:lnTo>
                  <a:pt x="6565981" y="11963891"/>
                </a:lnTo>
                <a:lnTo>
                  <a:pt x="6565981" y="324464"/>
                </a:lnTo>
                <a:lnTo>
                  <a:pt x="300866" y="324464"/>
                </a:lnTo>
                <a:close/>
                <a:moveTo>
                  <a:pt x="0" y="12288357"/>
                </a:moveTo>
                <a:lnTo>
                  <a:pt x="0" y="0"/>
                </a:lnTo>
                <a:lnTo>
                  <a:pt x="6853373" y="0"/>
                </a:lnTo>
                <a:lnTo>
                  <a:pt x="6853373" y="12288357"/>
                </a:lnTo>
                <a:close/>
              </a:path>
            </a:pathLst>
          </a:custGeom>
          <a:noFill/>
          <a:ln>
            <a:noFill/>
          </a:ln>
          <a:effectLst>
            <a:outerShdw blurRad="50800" dist="38100" dir="13500000" algn="br" rotWithShape="0">
              <a:srgbClr val="000000">
                <a:alpha val="40000"/>
              </a:srgbClr>
            </a:outerShdw>
          </a:effectLst>
        </p:spPr>
      </p:pic>
      <p:sp>
        <p:nvSpPr>
          <p:cNvPr id="8" name="Google Shape;8;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accent6"/>
              </a:buClr>
              <a:buSzPts val="4000"/>
              <a:buFont typeface="Chelsea Market"/>
              <a:buNone/>
              <a:defRPr sz="4000" b="0" i="0" u="none" strike="noStrike" cap="none">
                <a:solidFill>
                  <a:schemeClr val="accent6"/>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accent6"/>
              </a:buClr>
              <a:buSzPts val="4000"/>
              <a:buFont typeface="Chelsea Market"/>
              <a:buNone/>
              <a:defRPr sz="4000" b="0" i="0" u="none" strike="noStrike" cap="none">
                <a:solidFill>
                  <a:schemeClr val="accent6"/>
                </a:solidFill>
                <a:latin typeface="Chelsea Market"/>
                <a:ea typeface="Chelsea Market"/>
                <a:cs typeface="Chelsea Market"/>
                <a:sym typeface="Chelsea Market"/>
              </a:defRPr>
            </a:lvl2pPr>
            <a:lvl3pPr marR="0" lvl="2" algn="l" rtl="0">
              <a:lnSpc>
                <a:spcPct val="100000"/>
              </a:lnSpc>
              <a:spcBef>
                <a:spcPts val="0"/>
              </a:spcBef>
              <a:spcAft>
                <a:spcPts val="0"/>
              </a:spcAft>
              <a:buClr>
                <a:schemeClr val="accent6"/>
              </a:buClr>
              <a:buSzPts val="4000"/>
              <a:buFont typeface="Chelsea Market"/>
              <a:buNone/>
              <a:defRPr sz="4000" b="0" i="0" u="none" strike="noStrike" cap="none">
                <a:solidFill>
                  <a:schemeClr val="accent6"/>
                </a:solidFill>
                <a:latin typeface="Chelsea Market"/>
                <a:ea typeface="Chelsea Market"/>
                <a:cs typeface="Chelsea Market"/>
                <a:sym typeface="Chelsea Market"/>
              </a:defRPr>
            </a:lvl3pPr>
            <a:lvl4pPr marR="0" lvl="3" algn="l" rtl="0">
              <a:lnSpc>
                <a:spcPct val="100000"/>
              </a:lnSpc>
              <a:spcBef>
                <a:spcPts val="0"/>
              </a:spcBef>
              <a:spcAft>
                <a:spcPts val="0"/>
              </a:spcAft>
              <a:buClr>
                <a:schemeClr val="accent6"/>
              </a:buClr>
              <a:buSzPts val="4000"/>
              <a:buFont typeface="Chelsea Market"/>
              <a:buNone/>
              <a:defRPr sz="4000" b="0" i="0" u="none" strike="noStrike" cap="none">
                <a:solidFill>
                  <a:schemeClr val="accent6"/>
                </a:solidFill>
                <a:latin typeface="Chelsea Market"/>
                <a:ea typeface="Chelsea Market"/>
                <a:cs typeface="Chelsea Market"/>
                <a:sym typeface="Chelsea Market"/>
              </a:defRPr>
            </a:lvl4pPr>
            <a:lvl5pPr marR="0" lvl="4" algn="l" rtl="0">
              <a:lnSpc>
                <a:spcPct val="100000"/>
              </a:lnSpc>
              <a:spcBef>
                <a:spcPts val="0"/>
              </a:spcBef>
              <a:spcAft>
                <a:spcPts val="0"/>
              </a:spcAft>
              <a:buClr>
                <a:schemeClr val="accent6"/>
              </a:buClr>
              <a:buSzPts val="4000"/>
              <a:buFont typeface="Chelsea Market"/>
              <a:buNone/>
              <a:defRPr sz="4000" b="0" i="0" u="none" strike="noStrike" cap="none">
                <a:solidFill>
                  <a:schemeClr val="accent6"/>
                </a:solidFill>
                <a:latin typeface="Chelsea Market"/>
                <a:ea typeface="Chelsea Market"/>
                <a:cs typeface="Chelsea Market"/>
                <a:sym typeface="Chelsea Market"/>
              </a:defRPr>
            </a:lvl5pPr>
            <a:lvl6pPr marR="0" lvl="5" algn="l" rtl="0">
              <a:lnSpc>
                <a:spcPct val="100000"/>
              </a:lnSpc>
              <a:spcBef>
                <a:spcPts val="0"/>
              </a:spcBef>
              <a:spcAft>
                <a:spcPts val="0"/>
              </a:spcAft>
              <a:buClr>
                <a:schemeClr val="accent6"/>
              </a:buClr>
              <a:buSzPts val="4000"/>
              <a:buFont typeface="Chelsea Market"/>
              <a:buNone/>
              <a:defRPr sz="4000" b="0" i="0" u="none" strike="noStrike" cap="none">
                <a:solidFill>
                  <a:schemeClr val="accent6"/>
                </a:solidFill>
                <a:latin typeface="Chelsea Market"/>
                <a:ea typeface="Chelsea Market"/>
                <a:cs typeface="Chelsea Market"/>
                <a:sym typeface="Chelsea Market"/>
              </a:defRPr>
            </a:lvl6pPr>
            <a:lvl7pPr marR="0" lvl="6" algn="l" rtl="0">
              <a:lnSpc>
                <a:spcPct val="100000"/>
              </a:lnSpc>
              <a:spcBef>
                <a:spcPts val="0"/>
              </a:spcBef>
              <a:spcAft>
                <a:spcPts val="0"/>
              </a:spcAft>
              <a:buClr>
                <a:schemeClr val="accent6"/>
              </a:buClr>
              <a:buSzPts val="4000"/>
              <a:buFont typeface="Chelsea Market"/>
              <a:buNone/>
              <a:defRPr sz="4000" b="0" i="0" u="none" strike="noStrike" cap="none">
                <a:solidFill>
                  <a:schemeClr val="accent6"/>
                </a:solidFill>
                <a:latin typeface="Chelsea Market"/>
                <a:ea typeface="Chelsea Market"/>
                <a:cs typeface="Chelsea Market"/>
                <a:sym typeface="Chelsea Market"/>
              </a:defRPr>
            </a:lvl7pPr>
            <a:lvl8pPr marR="0" lvl="7" algn="l" rtl="0">
              <a:lnSpc>
                <a:spcPct val="100000"/>
              </a:lnSpc>
              <a:spcBef>
                <a:spcPts val="0"/>
              </a:spcBef>
              <a:spcAft>
                <a:spcPts val="0"/>
              </a:spcAft>
              <a:buClr>
                <a:schemeClr val="accent6"/>
              </a:buClr>
              <a:buSzPts val="4000"/>
              <a:buFont typeface="Chelsea Market"/>
              <a:buNone/>
              <a:defRPr sz="4000" b="0" i="0" u="none" strike="noStrike" cap="none">
                <a:solidFill>
                  <a:schemeClr val="accent6"/>
                </a:solidFill>
                <a:latin typeface="Chelsea Market"/>
                <a:ea typeface="Chelsea Market"/>
                <a:cs typeface="Chelsea Market"/>
                <a:sym typeface="Chelsea Market"/>
              </a:defRPr>
            </a:lvl8pPr>
            <a:lvl9pPr marR="0" lvl="8" algn="l" rtl="0">
              <a:lnSpc>
                <a:spcPct val="100000"/>
              </a:lnSpc>
              <a:spcBef>
                <a:spcPts val="0"/>
              </a:spcBef>
              <a:spcAft>
                <a:spcPts val="0"/>
              </a:spcAft>
              <a:buClr>
                <a:schemeClr val="accent6"/>
              </a:buClr>
              <a:buSzPts val="4000"/>
              <a:buFont typeface="Chelsea Market"/>
              <a:buNone/>
              <a:defRPr sz="4000" b="0" i="0" u="none" strike="noStrike" cap="none">
                <a:solidFill>
                  <a:schemeClr val="accent6"/>
                </a:solidFill>
                <a:latin typeface="Chelsea Market"/>
                <a:ea typeface="Chelsea Market"/>
                <a:cs typeface="Chelsea Market"/>
                <a:sym typeface="Chelsea Market"/>
              </a:defRPr>
            </a:lvl9pPr>
          </a:lstStyle>
          <a:p>
            <a:endParaRPr/>
          </a:p>
        </p:txBody>
      </p:sp>
      <p:sp>
        <p:nvSpPr>
          <p:cNvPr id="9" name="Google Shape;9;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55600" algn="l" rtl="0">
              <a:lnSpc>
                <a:spcPct val="115000"/>
              </a:lnSpc>
              <a:spcBef>
                <a:spcPts val="0"/>
              </a:spcBef>
              <a:spcAft>
                <a:spcPts val="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1pPr>
            <a:lvl2pPr marL="914400" marR="0" lvl="1" indent="-355600" algn="l" rtl="0">
              <a:lnSpc>
                <a:spcPct val="115000"/>
              </a:lnSpc>
              <a:spcBef>
                <a:spcPts val="2100"/>
              </a:spcBef>
              <a:spcAft>
                <a:spcPts val="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2pPr>
            <a:lvl3pPr marL="1371600" marR="0" lvl="2" indent="-355600" algn="l" rtl="0">
              <a:lnSpc>
                <a:spcPct val="115000"/>
              </a:lnSpc>
              <a:spcBef>
                <a:spcPts val="2100"/>
              </a:spcBef>
              <a:spcAft>
                <a:spcPts val="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3pPr>
            <a:lvl4pPr marL="1828800" marR="0" lvl="3" indent="-355600" algn="l" rtl="0">
              <a:lnSpc>
                <a:spcPct val="115000"/>
              </a:lnSpc>
              <a:spcBef>
                <a:spcPts val="2100"/>
              </a:spcBef>
              <a:spcAft>
                <a:spcPts val="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4pPr>
            <a:lvl5pPr marL="2286000" marR="0" lvl="4" indent="-355600" algn="l" rtl="0">
              <a:lnSpc>
                <a:spcPct val="115000"/>
              </a:lnSpc>
              <a:spcBef>
                <a:spcPts val="2100"/>
              </a:spcBef>
              <a:spcAft>
                <a:spcPts val="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5pPr>
            <a:lvl6pPr marL="2743200" marR="0" lvl="5" indent="-355600" algn="l" rtl="0">
              <a:lnSpc>
                <a:spcPct val="115000"/>
              </a:lnSpc>
              <a:spcBef>
                <a:spcPts val="2100"/>
              </a:spcBef>
              <a:spcAft>
                <a:spcPts val="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6pPr>
            <a:lvl7pPr marL="3200400" marR="0" lvl="6" indent="-355600" algn="l" rtl="0">
              <a:lnSpc>
                <a:spcPct val="115000"/>
              </a:lnSpc>
              <a:spcBef>
                <a:spcPts val="2100"/>
              </a:spcBef>
              <a:spcAft>
                <a:spcPts val="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7pPr>
            <a:lvl8pPr marL="3657600" marR="0" lvl="7" indent="-355600" algn="l" rtl="0">
              <a:lnSpc>
                <a:spcPct val="115000"/>
              </a:lnSpc>
              <a:spcBef>
                <a:spcPts val="2100"/>
              </a:spcBef>
              <a:spcAft>
                <a:spcPts val="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8pPr>
            <a:lvl9pPr marL="4114800" marR="0" lvl="8" indent="-355600" algn="l" rtl="0">
              <a:lnSpc>
                <a:spcPct val="115000"/>
              </a:lnSpc>
              <a:spcBef>
                <a:spcPts val="2100"/>
              </a:spcBef>
              <a:spcAft>
                <a:spcPts val="210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9pPr>
          </a:lstStyle>
          <a:p>
            <a:endParaRPr/>
          </a:p>
        </p:txBody>
      </p:sp>
      <p:sp>
        <p:nvSpPr>
          <p:cNvPr id="10" name="Google Shape;10;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1"/>
          <p:cNvSpPr txBox="1"/>
          <p:nvPr/>
        </p:nvSpPr>
        <p:spPr>
          <a:xfrm rot="5400000">
            <a:off x="-374550" y="58937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Barlow Condensed"/>
                <a:ea typeface="Barlow Condensed"/>
                <a:cs typeface="Barlow Condensed"/>
                <a:sym typeface="Barlow Condensed"/>
              </a:rPr>
              <a:t>SLIDESMANIA.COM</a:t>
            </a:r>
            <a:endParaRPr sz="1400" b="0" i="0" u="none" strike="noStrike" cap="none">
              <a:solidFill>
                <a:srgbClr val="999999"/>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9" r:id="rId8"/>
    <p:sldLayoutId id="2147483661" r:id="rId9"/>
    <p:sldLayoutId id="2147483662" r:id="rId10"/>
    <p:sldLayoutId id="2147483663" r:id="rId11"/>
    <p:sldLayoutId id="2147483664" r:id="rId12"/>
    <p:sldLayoutId id="2147483666" r:id="rId13"/>
    <p:sldLayoutId id="2147483668" r:id="rId14"/>
    <p:sldLayoutId id="2147483669" r:id="rId15"/>
    <p:sldLayoutId id="214748367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uticak12.org/domain/5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hyperlink" Target="https://www.uticak12.org/cms/lib/MI50010997/Centricity/domain/38/files%20from%20old%20site/Virtual%20Library%20Card.pdf"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hyperlink" Target="https://www.uticak12.org/Domain/737" TargetMode="External"/><Relationship Id="rId5" Type="http://schemas.openxmlformats.org/officeDocument/2006/relationships/image" Target="../media/image17.png"/><Relationship Id="rId10" Type="http://schemas.openxmlformats.org/officeDocument/2006/relationships/hyperlink" Target="https://www.uticak12.org/Page/148" TargetMode="External"/><Relationship Id="rId4" Type="http://schemas.openxmlformats.org/officeDocument/2006/relationships/image" Target="../media/image7.png"/><Relationship Id="rId9" Type="http://schemas.openxmlformats.org/officeDocument/2006/relationships/hyperlink" Target="https://www.uticak12.org/domain/182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slidesmania.com/"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hyperlink" Target="https://unsplash.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2838726" y="1915900"/>
            <a:ext cx="5786100" cy="27363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7000"/>
              <a:buNone/>
            </a:pPr>
            <a:r>
              <a:rPr lang="en-US" sz="4400" dirty="0"/>
              <a:t>Virtual Academy Grades 7-12  </a:t>
            </a:r>
            <a:br>
              <a:rPr lang="en-US" sz="4400" dirty="0"/>
            </a:br>
            <a:r>
              <a:rPr lang="en-US" sz="4400" dirty="0"/>
              <a:t>2024-2025 School year!</a:t>
            </a:r>
            <a:endParaRPr sz="4400" dirty="0"/>
          </a:p>
        </p:txBody>
      </p:sp>
      <p:sp>
        <p:nvSpPr>
          <p:cNvPr id="131" name="Google Shape;131;p24"/>
          <p:cNvSpPr txBox="1">
            <a:spLocks noGrp="1"/>
          </p:cNvSpPr>
          <p:nvPr>
            <p:ph type="subTitle" idx="1"/>
          </p:nvPr>
        </p:nvSpPr>
        <p:spPr>
          <a:xfrm>
            <a:off x="381786" y="5598018"/>
            <a:ext cx="11425286" cy="614246"/>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1900"/>
              <a:buNone/>
            </a:pPr>
            <a:r>
              <a:rPr lang="en-US"/>
              <a:t>UCS VA Student Handbook &amp; Expectations Overview </a:t>
            </a:r>
            <a:endParaRPr/>
          </a:p>
        </p:txBody>
      </p:sp>
      <p:pic>
        <p:nvPicPr>
          <p:cNvPr id="132" name="Google Shape;132;p24" descr="A picture containing plant&#10;&#10;Description automatically generated"/>
          <p:cNvPicPr preferRelativeResize="0"/>
          <p:nvPr/>
        </p:nvPicPr>
        <p:blipFill rotWithShape="1">
          <a:blip r:embed="rId3">
            <a:alphaModFix/>
          </a:blip>
          <a:srcRect l="28678" t="45968" r="60320" b="25889"/>
          <a:stretch/>
        </p:blipFill>
        <p:spPr>
          <a:xfrm rot="465910">
            <a:off x="1212671" y="948797"/>
            <a:ext cx="1123354" cy="815520"/>
          </a:xfrm>
          <a:custGeom>
            <a:avLst/>
            <a:gdLst/>
            <a:ahLst/>
            <a:cxnLst/>
            <a:rect l="l" t="t" r="r" b="b"/>
            <a:pathLst>
              <a:path w="1124296" h="816204" extrusionOk="0">
                <a:moveTo>
                  <a:pt x="623587" y="793775"/>
                </a:moveTo>
                <a:cubicBezTo>
                  <a:pt x="625711" y="793188"/>
                  <a:pt x="624606" y="793588"/>
                  <a:pt x="622953" y="794023"/>
                </a:cubicBezTo>
                <a:lnTo>
                  <a:pt x="622653" y="794057"/>
                </a:lnTo>
                <a:close/>
                <a:moveTo>
                  <a:pt x="96379" y="25278"/>
                </a:moveTo>
                <a:lnTo>
                  <a:pt x="102845" y="29493"/>
                </a:lnTo>
                <a:cubicBezTo>
                  <a:pt x="115280" y="37613"/>
                  <a:pt x="131184" y="48024"/>
                  <a:pt x="150538" y="60755"/>
                </a:cubicBezTo>
                <a:cubicBezTo>
                  <a:pt x="161187" y="66714"/>
                  <a:pt x="223532" y="101487"/>
                  <a:pt x="231295" y="106339"/>
                </a:cubicBezTo>
                <a:cubicBezTo>
                  <a:pt x="234480" y="108329"/>
                  <a:pt x="236403" y="111417"/>
                  <a:pt x="239261" y="113762"/>
                </a:cubicBezTo>
                <a:cubicBezTo>
                  <a:pt x="244758" y="118273"/>
                  <a:pt x="250614" y="122488"/>
                  <a:pt x="256291" y="126851"/>
                </a:cubicBezTo>
                <a:cubicBezTo>
                  <a:pt x="306283" y="158911"/>
                  <a:pt x="355899" y="191551"/>
                  <a:pt x="406268" y="223031"/>
                </a:cubicBezTo>
                <a:lnTo>
                  <a:pt x="487025" y="268615"/>
                </a:lnTo>
                <a:cubicBezTo>
                  <a:pt x="518614" y="287543"/>
                  <a:pt x="550098" y="306665"/>
                  <a:pt x="581791" y="325399"/>
                </a:cubicBezTo>
                <a:lnTo>
                  <a:pt x="631234" y="353856"/>
                </a:lnTo>
                <a:lnTo>
                  <a:pt x="692764" y="389867"/>
                </a:lnTo>
                <a:cubicBezTo>
                  <a:pt x="700455" y="395488"/>
                  <a:pt x="708312" y="400949"/>
                  <a:pt x="715837" y="406732"/>
                </a:cubicBezTo>
                <a:cubicBezTo>
                  <a:pt x="719685" y="409690"/>
                  <a:pt x="722908" y="413152"/>
                  <a:pt x="726824" y="416044"/>
                </a:cubicBezTo>
                <a:cubicBezTo>
                  <a:pt x="737316" y="423792"/>
                  <a:pt x="748249" y="431065"/>
                  <a:pt x="758962" y="438575"/>
                </a:cubicBezTo>
                <a:cubicBezTo>
                  <a:pt x="762350" y="439878"/>
                  <a:pt x="765736" y="441269"/>
                  <a:pt x="769125" y="442482"/>
                </a:cubicBezTo>
                <a:cubicBezTo>
                  <a:pt x="774896" y="444548"/>
                  <a:pt x="780870" y="447484"/>
                  <a:pt x="786430" y="448408"/>
                </a:cubicBezTo>
                <a:cubicBezTo>
                  <a:pt x="800642" y="450771"/>
                  <a:pt x="808417" y="432303"/>
                  <a:pt x="810878" y="429460"/>
                </a:cubicBezTo>
                <a:cubicBezTo>
                  <a:pt x="816470" y="405314"/>
                  <a:pt x="809124" y="434796"/>
                  <a:pt x="820219" y="401070"/>
                </a:cubicBezTo>
                <a:cubicBezTo>
                  <a:pt x="821342" y="397657"/>
                  <a:pt x="821519" y="393776"/>
                  <a:pt x="822691" y="390390"/>
                </a:cubicBezTo>
                <a:cubicBezTo>
                  <a:pt x="825003" y="383716"/>
                  <a:pt x="828003" y="377411"/>
                  <a:pt x="830659" y="370921"/>
                </a:cubicBezTo>
                <a:cubicBezTo>
                  <a:pt x="832347" y="363627"/>
                  <a:pt x="834240" y="354613"/>
                  <a:pt x="836703" y="347805"/>
                </a:cubicBezTo>
                <a:cubicBezTo>
                  <a:pt x="840162" y="338239"/>
                  <a:pt x="851054" y="313546"/>
                  <a:pt x="854833" y="305349"/>
                </a:cubicBezTo>
                <a:cubicBezTo>
                  <a:pt x="868866" y="274910"/>
                  <a:pt x="855435" y="279150"/>
                  <a:pt x="877634" y="275591"/>
                </a:cubicBezTo>
                <a:cubicBezTo>
                  <a:pt x="877057" y="290643"/>
                  <a:pt x="876625" y="273573"/>
                  <a:pt x="882028" y="295452"/>
                </a:cubicBezTo>
                <a:cubicBezTo>
                  <a:pt x="883398" y="300996"/>
                  <a:pt x="883676" y="306261"/>
                  <a:pt x="884500" y="311666"/>
                </a:cubicBezTo>
                <a:cubicBezTo>
                  <a:pt x="895459" y="332450"/>
                  <a:pt x="890755" y="321519"/>
                  <a:pt x="897683" y="344355"/>
                </a:cubicBezTo>
                <a:cubicBezTo>
                  <a:pt x="910908" y="362036"/>
                  <a:pt x="899567" y="345080"/>
                  <a:pt x="907298" y="362588"/>
                </a:cubicBezTo>
                <a:cubicBezTo>
                  <a:pt x="909432" y="367422"/>
                  <a:pt x="912795" y="372334"/>
                  <a:pt x="914988" y="377174"/>
                </a:cubicBezTo>
                <a:cubicBezTo>
                  <a:pt x="916926" y="381452"/>
                  <a:pt x="917771" y="385599"/>
                  <a:pt x="919657" y="389872"/>
                </a:cubicBezTo>
                <a:cubicBezTo>
                  <a:pt x="931919" y="417641"/>
                  <a:pt x="918865" y="379191"/>
                  <a:pt x="930918" y="418914"/>
                </a:cubicBezTo>
                <a:cubicBezTo>
                  <a:pt x="937866" y="429054"/>
                  <a:pt x="941115" y="432805"/>
                  <a:pt x="945476" y="442682"/>
                </a:cubicBezTo>
                <a:cubicBezTo>
                  <a:pt x="958866" y="473006"/>
                  <a:pt x="941601" y="439174"/>
                  <a:pt x="955914" y="466320"/>
                </a:cubicBezTo>
                <a:cubicBezTo>
                  <a:pt x="960446" y="474914"/>
                  <a:pt x="967633" y="483424"/>
                  <a:pt x="973493" y="491976"/>
                </a:cubicBezTo>
                <a:cubicBezTo>
                  <a:pt x="979294" y="500442"/>
                  <a:pt x="982465" y="508993"/>
                  <a:pt x="986952" y="517502"/>
                </a:cubicBezTo>
                <a:cubicBezTo>
                  <a:pt x="991484" y="526097"/>
                  <a:pt x="999055" y="534575"/>
                  <a:pt x="1004531" y="543158"/>
                </a:cubicBezTo>
                <a:cubicBezTo>
                  <a:pt x="1006854" y="546799"/>
                  <a:pt x="1008066" y="550452"/>
                  <a:pt x="1010299" y="554098"/>
                </a:cubicBezTo>
                <a:cubicBezTo>
                  <a:pt x="1012931" y="558394"/>
                  <a:pt x="1016392" y="562632"/>
                  <a:pt x="1019088" y="566926"/>
                </a:cubicBezTo>
                <a:cubicBezTo>
                  <a:pt x="1024820" y="576055"/>
                  <a:pt x="1029119" y="585274"/>
                  <a:pt x="1035569" y="594340"/>
                </a:cubicBezTo>
                <a:cubicBezTo>
                  <a:pt x="1039638" y="600061"/>
                  <a:pt x="1045688" y="605345"/>
                  <a:pt x="1050401" y="610945"/>
                </a:cubicBezTo>
                <a:cubicBezTo>
                  <a:pt x="1055515" y="617023"/>
                  <a:pt x="1061989" y="627234"/>
                  <a:pt x="1066058" y="632955"/>
                </a:cubicBezTo>
                <a:cubicBezTo>
                  <a:pt x="1068246" y="636030"/>
                  <a:pt x="1070636" y="639077"/>
                  <a:pt x="1072924" y="642137"/>
                </a:cubicBezTo>
                <a:cubicBezTo>
                  <a:pt x="1091520" y="659466"/>
                  <a:pt x="1068449" y="637153"/>
                  <a:pt x="1094624" y="667924"/>
                </a:cubicBezTo>
                <a:cubicBezTo>
                  <a:pt x="1098441" y="672411"/>
                  <a:pt x="1103379" y="676502"/>
                  <a:pt x="1107534" y="680882"/>
                </a:cubicBezTo>
                <a:cubicBezTo>
                  <a:pt x="1107560" y="680909"/>
                  <a:pt x="1124678" y="699458"/>
                  <a:pt x="1124290" y="701134"/>
                </a:cubicBezTo>
                <a:cubicBezTo>
                  <a:pt x="1123707" y="703651"/>
                  <a:pt x="1118135" y="702231"/>
                  <a:pt x="1114950" y="702631"/>
                </a:cubicBezTo>
                <a:cubicBezTo>
                  <a:pt x="1110533" y="703186"/>
                  <a:pt x="1105977" y="703542"/>
                  <a:pt x="1101490" y="703998"/>
                </a:cubicBezTo>
                <a:cubicBezTo>
                  <a:pt x="1090417" y="701885"/>
                  <a:pt x="1088310" y="700926"/>
                  <a:pt x="1077867" y="701458"/>
                </a:cubicBezTo>
                <a:cubicBezTo>
                  <a:pt x="1074528" y="701628"/>
                  <a:pt x="1071893" y="702828"/>
                  <a:pt x="1068528" y="702956"/>
                </a:cubicBezTo>
                <a:cubicBezTo>
                  <a:pt x="1063247" y="703156"/>
                  <a:pt x="1057357" y="702284"/>
                  <a:pt x="1052046" y="702434"/>
                </a:cubicBezTo>
                <a:cubicBezTo>
                  <a:pt x="1047352" y="702567"/>
                  <a:pt x="1043254" y="703625"/>
                  <a:pt x="1038586" y="703801"/>
                </a:cubicBezTo>
                <a:cubicBezTo>
                  <a:pt x="1034626" y="703951"/>
                  <a:pt x="1030185" y="703261"/>
                  <a:pt x="1026225" y="703410"/>
                </a:cubicBezTo>
                <a:cubicBezTo>
                  <a:pt x="1021557" y="703587"/>
                  <a:pt x="1017433" y="704601"/>
                  <a:pt x="1012765" y="704777"/>
                </a:cubicBezTo>
                <a:cubicBezTo>
                  <a:pt x="1008805" y="704927"/>
                  <a:pt x="1004128" y="703881"/>
                  <a:pt x="1000404" y="704386"/>
                </a:cubicBezTo>
                <a:cubicBezTo>
                  <a:pt x="993329" y="705347"/>
                  <a:pt x="987749" y="708245"/>
                  <a:pt x="980626" y="709140"/>
                </a:cubicBezTo>
                <a:cubicBezTo>
                  <a:pt x="972481" y="710163"/>
                  <a:pt x="963078" y="709275"/>
                  <a:pt x="954806" y="710116"/>
                </a:cubicBezTo>
                <a:cubicBezTo>
                  <a:pt x="942231" y="711393"/>
                  <a:pt x="938439" y="714027"/>
                  <a:pt x="928710" y="718255"/>
                </a:cubicBezTo>
                <a:cubicBezTo>
                  <a:pt x="925139" y="719806"/>
                  <a:pt x="919737" y="719166"/>
                  <a:pt x="915250" y="719622"/>
                </a:cubicBezTo>
                <a:cubicBezTo>
                  <a:pt x="906277" y="720533"/>
                  <a:pt x="896964" y="720972"/>
                  <a:pt x="888330" y="722356"/>
                </a:cubicBezTo>
                <a:cubicBezTo>
                  <a:pt x="884469" y="722975"/>
                  <a:pt x="881905" y="725204"/>
                  <a:pt x="877892" y="725612"/>
                </a:cubicBezTo>
                <a:cubicBezTo>
                  <a:pt x="872816" y="726127"/>
                  <a:pt x="866487" y="724575"/>
                  <a:pt x="861411" y="725091"/>
                </a:cubicBezTo>
                <a:cubicBezTo>
                  <a:pt x="857398" y="725498"/>
                  <a:pt x="854452" y="727261"/>
                  <a:pt x="850972" y="728346"/>
                </a:cubicBezTo>
                <a:cubicBezTo>
                  <a:pt x="841898" y="731175"/>
                  <a:pt x="831152" y="732021"/>
                  <a:pt x="821855" y="734597"/>
                </a:cubicBezTo>
                <a:cubicBezTo>
                  <a:pt x="817562" y="735786"/>
                  <a:pt x="814507" y="738303"/>
                  <a:pt x="810317" y="739610"/>
                </a:cubicBezTo>
                <a:cubicBezTo>
                  <a:pt x="805781" y="741025"/>
                  <a:pt x="800612" y="741694"/>
                  <a:pt x="795759" y="742735"/>
                </a:cubicBezTo>
                <a:cubicBezTo>
                  <a:pt x="786454" y="744733"/>
                  <a:pt x="778531" y="748354"/>
                  <a:pt x="769663" y="750874"/>
                </a:cubicBezTo>
                <a:cubicBezTo>
                  <a:pt x="761497" y="753195"/>
                  <a:pt x="753148" y="755309"/>
                  <a:pt x="744666" y="757255"/>
                </a:cubicBezTo>
                <a:cubicBezTo>
                  <a:pt x="726499" y="761424"/>
                  <a:pt x="744817" y="755681"/>
                  <a:pt x="721867" y="760120"/>
                </a:cubicBezTo>
                <a:cubicBezTo>
                  <a:pt x="680580" y="768106"/>
                  <a:pt x="734480" y="758977"/>
                  <a:pt x="705110" y="766761"/>
                </a:cubicBezTo>
                <a:cubicBezTo>
                  <a:pt x="697527" y="768771"/>
                  <a:pt x="689178" y="769843"/>
                  <a:pt x="681212" y="771384"/>
                </a:cubicBezTo>
                <a:cubicBezTo>
                  <a:pt x="670196" y="773515"/>
                  <a:pt x="647692" y="782846"/>
                  <a:pt x="638360" y="786164"/>
                </a:cubicBezTo>
                <a:cubicBezTo>
                  <a:pt x="634985" y="787364"/>
                  <a:pt x="631037" y="787955"/>
                  <a:pt x="627922" y="789420"/>
                </a:cubicBezTo>
                <a:cubicBezTo>
                  <a:pt x="621038" y="792659"/>
                  <a:pt x="618970" y="794026"/>
                  <a:pt x="619036" y="794476"/>
                </a:cubicBezTo>
                <a:lnTo>
                  <a:pt x="622653" y="794057"/>
                </a:lnTo>
                <a:lnTo>
                  <a:pt x="604847" y="799447"/>
                </a:lnTo>
                <a:cubicBezTo>
                  <a:pt x="599927" y="800982"/>
                  <a:pt x="596800" y="804329"/>
                  <a:pt x="592211" y="806219"/>
                </a:cubicBezTo>
                <a:cubicBezTo>
                  <a:pt x="587345" y="808224"/>
                  <a:pt x="581586" y="809271"/>
                  <a:pt x="576554" y="811103"/>
                </a:cubicBezTo>
                <a:cubicBezTo>
                  <a:pt x="572514" y="812573"/>
                  <a:pt x="569774" y="815519"/>
                  <a:pt x="565017" y="816117"/>
                </a:cubicBezTo>
                <a:cubicBezTo>
                  <a:pt x="558171" y="816977"/>
                  <a:pt x="547637" y="811279"/>
                  <a:pt x="540569" y="808172"/>
                </a:cubicBezTo>
                <a:cubicBezTo>
                  <a:pt x="551251" y="775707"/>
                  <a:pt x="540495" y="805759"/>
                  <a:pt x="568590" y="749893"/>
                </a:cubicBezTo>
                <a:cubicBezTo>
                  <a:pt x="572650" y="741820"/>
                  <a:pt x="576099" y="733397"/>
                  <a:pt x="579853" y="725149"/>
                </a:cubicBezTo>
                <a:cubicBezTo>
                  <a:pt x="584496" y="714949"/>
                  <a:pt x="587842" y="704032"/>
                  <a:pt x="591391" y="693242"/>
                </a:cubicBezTo>
                <a:cubicBezTo>
                  <a:pt x="592514" y="689830"/>
                  <a:pt x="592946" y="686077"/>
                  <a:pt x="593864" y="682563"/>
                </a:cubicBezTo>
                <a:cubicBezTo>
                  <a:pt x="594961" y="678371"/>
                  <a:pt x="596246" y="674272"/>
                  <a:pt x="597435" y="670126"/>
                </a:cubicBezTo>
                <a:cubicBezTo>
                  <a:pt x="602734" y="651674"/>
                  <a:pt x="613023" y="635869"/>
                  <a:pt x="621061" y="618880"/>
                </a:cubicBezTo>
                <a:cubicBezTo>
                  <a:pt x="626118" y="608194"/>
                  <a:pt x="642326" y="601562"/>
                  <a:pt x="636719" y="587103"/>
                </a:cubicBezTo>
                <a:cubicBezTo>
                  <a:pt x="632427" y="576033"/>
                  <a:pt x="611265" y="569565"/>
                  <a:pt x="598539" y="560795"/>
                </a:cubicBezTo>
                <a:cubicBezTo>
                  <a:pt x="590115" y="556346"/>
                  <a:pt x="581664" y="551968"/>
                  <a:pt x="573268" y="547446"/>
                </a:cubicBezTo>
                <a:cubicBezTo>
                  <a:pt x="562801" y="541809"/>
                  <a:pt x="552494" y="535749"/>
                  <a:pt x="541954" y="530320"/>
                </a:cubicBezTo>
                <a:cubicBezTo>
                  <a:pt x="537629" y="528092"/>
                  <a:pt x="533137" y="526595"/>
                  <a:pt x="528769" y="524524"/>
                </a:cubicBezTo>
                <a:cubicBezTo>
                  <a:pt x="522324" y="521468"/>
                  <a:pt x="515949" y="518142"/>
                  <a:pt x="509541" y="514951"/>
                </a:cubicBezTo>
                <a:cubicBezTo>
                  <a:pt x="485101" y="502783"/>
                  <a:pt x="461189" y="488959"/>
                  <a:pt x="436749" y="476791"/>
                </a:cubicBezTo>
                <a:cubicBezTo>
                  <a:pt x="424547" y="470716"/>
                  <a:pt x="419208" y="468521"/>
                  <a:pt x="407358" y="463312"/>
                </a:cubicBezTo>
                <a:cubicBezTo>
                  <a:pt x="396920" y="457603"/>
                  <a:pt x="386527" y="451780"/>
                  <a:pt x="376044" y="446185"/>
                </a:cubicBezTo>
                <a:cubicBezTo>
                  <a:pt x="368668" y="442249"/>
                  <a:pt x="361148" y="438717"/>
                  <a:pt x="353794" y="434724"/>
                </a:cubicBezTo>
                <a:cubicBezTo>
                  <a:pt x="341271" y="427924"/>
                  <a:pt x="328978" y="420575"/>
                  <a:pt x="316438" y="413821"/>
                </a:cubicBezTo>
                <a:cubicBezTo>
                  <a:pt x="303382" y="406789"/>
                  <a:pt x="293976" y="402931"/>
                  <a:pt x="281003" y="396564"/>
                </a:cubicBezTo>
                <a:cubicBezTo>
                  <a:pt x="268162" y="390262"/>
                  <a:pt x="255325" y="383935"/>
                  <a:pt x="242547" y="377419"/>
                </a:cubicBezTo>
                <a:cubicBezTo>
                  <a:pt x="184792" y="347969"/>
                  <a:pt x="256795" y="382976"/>
                  <a:pt x="172777" y="341148"/>
                </a:cubicBezTo>
                <a:cubicBezTo>
                  <a:pt x="164724" y="337139"/>
                  <a:pt x="157488" y="334543"/>
                  <a:pt x="149429" y="331445"/>
                </a:cubicBezTo>
                <a:cubicBezTo>
                  <a:pt x="142654" y="328840"/>
                  <a:pt x="135872" y="326345"/>
                  <a:pt x="129102" y="323630"/>
                </a:cubicBezTo>
                <a:cubicBezTo>
                  <a:pt x="79125" y="303585"/>
                  <a:pt x="123652" y="320808"/>
                  <a:pt x="95591" y="310020"/>
                </a:cubicBezTo>
                <a:lnTo>
                  <a:pt x="75264" y="302205"/>
                </a:lnTo>
                <a:cubicBezTo>
                  <a:pt x="66430" y="298809"/>
                  <a:pt x="57728" y="294010"/>
                  <a:pt x="48894" y="290614"/>
                </a:cubicBezTo>
                <a:cubicBezTo>
                  <a:pt x="44103" y="288772"/>
                  <a:pt x="39403" y="288292"/>
                  <a:pt x="34610" y="286577"/>
                </a:cubicBezTo>
                <a:cubicBezTo>
                  <a:pt x="25817" y="283429"/>
                  <a:pt x="19889" y="279312"/>
                  <a:pt x="11262" y="276874"/>
                </a:cubicBezTo>
                <a:cubicBezTo>
                  <a:pt x="7423" y="275788"/>
                  <a:pt x="3754" y="275441"/>
                  <a:pt x="0" y="274725"/>
                </a:cubicBezTo>
                <a:cubicBezTo>
                  <a:pt x="1744" y="229341"/>
                  <a:pt x="-1228" y="276689"/>
                  <a:pt x="58237" y="181544"/>
                </a:cubicBezTo>
                <a:cubicBezTo>
                  <a:pt x="63378" y="173318"/>
                  <a:pt x="66479" y="163876"/>
                  <a:pt x="70600" y="155042"/>
                </a:cubicBezTo>
                <a:cubicBezTo>
                  <a:pt x="76609" y="136776"/>
                  <a:pt x="73886" y="145666"/>
                  <a:pt x="78842" y="128410"/>
                </a:cubicBezTo>
                <a:cubicBezTo>
                  <a:pt x="79649" y="125600"/>
                  <a:pt x="79757" y="122463"/>
                  <a:pt x="80215" y="119489"/>
                </a:cubicBezTo>
                <a:cubicBezTo>
                  <a:pt x="80903" y="115021"/>
                  <a:pt x="84334" y="92740"/>
                  <a:pt x="84337" y="92726"/>
                </a:cubicBezTo>
                <a:cubicBezTo>
                  <a:pt x="85002" y="89093"/>
                  <a:pt x="86100" y="85660"/>
                  <a:pt x="86809" y="82047"/>
                </a:cubicBezTo>
                <a:cubicBezTo>
                  <a:pt x="87382" y="79125"/>
                  <a:pt x="87609" y="76048"/>
                  <a:pt x="88183" y="73126"/>
                </a:cubicBezTo>
                <a:cubicBezTo>
                  <a:pt x="88892" y="69513"/>
                  <a:pt x="90050" y="66107"/>
                  <a:pt x="90655" y="62447"/>
                </a:cubicBezTo>
                <a:close/>
                <a:moveTo>
                  <a:pt x="100272" y="0"/>
                </a:moveTo>
                <a:lnTo>
                  <a:pt x="96379" y="25278"/>
                </a:lnTo>
                <a:lnTo>
                  <a:pt x="75971" y="11975"/>
                </a:lnTo>
                <a:cubicBezTo>
                  <a:pt x="65021" y="4838"/>
                  <a:pt x="68031" y="6744"/>
                  <a:pt x="85163" y="17451"/>
                </a:cubicBezTo>
                <a:close/>
              </a:path>
            </a:pathLst>
          </a:custGeom>
          <a:noFill/>
          <a:ln>
            <a:noFill/>
          </a:ln>
        </p:spPr>
      </p:pic>
      <p:pic>
        <p:nvPicPr>
          <p:cNvPr id="133" name="Google Shape;133;p24" descr="A picture containing plant&#10;&#10;Description automatically generated"/>
          <p:cNvPicPr preferRelativeResize="0"/>
          <p:nvPr/>
        </p:nvPicPr>
        <p:blipFill rotWithShape="1">
          <a:blip r:embed="rId4">
            <a:alphaModFix/>
          </a:blip>
          <a:srcRect l="28678" t="45968" r="60320" b="25889"/>
          <a:stretch/>
        </p:blipFill>
        <p:spPr>
          <a:xfrm rot="6375612">
            <a:off x="9168618" y="948382"/>
            <a:ext cx="1124296" cy="816204"/>
          </a:xfrm>
          <a:custGeom>
            <a:avLst/>
            <a:gdLst/>
            <a:ahLst/>
            <a:cxnLst/>
            <a:rect l="l" t="t" r="r" b="b"/>
            <a:pathLst>
              <a:path w="1124296" h="816204" extrusionOk="0">
                <a:moveTo>
                  <a:pt x="623587" y="793775"/>
                </a:moveTo>
                <a:cubicBezTo>
                  <a:pt x="625711" y="793188"/>
                  <a:pt x="624606" y="793588"/>
                  <a:pt x="622953" y="794023"/>
                </a:cubicBezTo>
                <a:lnTo>
                  <a:pt x="622653" y="794057"/>
                </a:lnTo>
                <a:close/>
                <a:moveTo>
                  <a:pt x="96379" y="25278"/>
                </a:moveTo>
                <a:lnTo>
                  <a:pt x="102845" y="29493"/>
                </a:lnTo>
                <a:cubicBezTo>
                  <a:pt x="115280" y="37613"/>
                  <a:pt x="131184" y="48024"/>
                  <a:pt x="150538" y="60755"/>
                </a:cubicBezTo>
                <a:cubicBezTo>
                  <a:pt x="161187" y="66714"/>
                  <a:pt x="223532" y="101487"/>
                  <a:pt x="231295" y="106339"/>
                </a:cubicBezTo>
                <a:cubicBezTo>
                  <a:pt x="234480" y="108329"/>
                  <a:pt x="236403" y="111417"/>
                  <a:pt x="239261" y="113762"/>
                </a:cubicBezTo>
                <a:cubicBezTo>
                  <a:pt x="244758" y="118273"/>
                  <a:pt x="250614" y="122488"/>
                  <a:pt x="256291" y="126851"/>
                </a:cubicBezTo>
                <a:cubicBezTo>
                  <a:pt x="306283" y="158911"/>
                  <a:pt x="355899" y="191551"/>
                  <a:pt x="406268" y="223031"/>
                </a:cubicBezTo>
                <a:lnTo>
                  <a:pt x="487025" y="268615"/>
                </a:lnTo>
                <a:cubicBezTo>
                  <a:pt x="518614" y="287543"/>
                  <a:pt x="550098" y="306665"/>
                  <a:pt x="581791" y="325399"/>
                </a:cubicBezTo>
                <a:lnTo>
                  <a:pt x="631234" y="353856"/>
                </a:lnTo>
                <a:lnTo>
                  <a:pt x="692764" y="389867"/>
                </a:lnTo>
                <a:cubicBezTo>
                  <a:pt x="700455" y="395488"/>
                  <a:pt x="708312" y="400949"/>
                  <a:pt x="715837" y="406732"/>
                </a:cubicBezTo>
                <a:cubicBezTo>
                  <a:pt x="719685" y="409690"/>
                  <a:pt x="722908" y="413152"/>
                  <a:pt x="726824" y="416044"/>
                </a:cubicBezTo>
                <a:cubicBezTo>
                  <a:pt x="737316" y="423792"/>
                  <a:pt x="748249" y="431065"/>
                  <a:pt x="758962" y="438575"/>
                </a:cubicBezTo>
                <a:cubicBezTo>
                  <a:pt x="762350" y="439878"/>
                  <a:pt x="765736" y="441269"/>
                  <a:pt x="769125" y="442482"/>
                </a:cubicBezTo>
                <a:cubicBezTo>
                  <a:pt x="774896" y="444548"/>
                  <a:pt x="780870" y="447484"/>
                  <a:pt x="786430" y="448408"/>
                </a:cubicBezTo>
                <a:cubicBezTo>
                  <a:pt x="800642" y="450771"/>
                  <a:pt x="808417" y="432303"/>
                  <a:pt x="810878" y="429460"/>
                </a:cubicBezTo>
                <a:cubicBezTo>
                  <a:pt x="816470" y="405314"/>
                  <a:pt x="809124" y="434796"/>
                  <a:pt x="820219" y="401070"/>
                </a:cubicBezTo>
                <a:cubicBezTo>
                  <a:pt x="821342" y="397657"/>
                  <a:pt x="821519" y="393776"/>
                  <a:pt x="822691" y="390390"/>
                </a:cubicBezTo>
                <a:cubicBezTo>
                  <a:pt x="825003" y="383716"/>
                  <a:pt x="828003" y="377411"/>
                  <a:pt x="830659" y="370921"/>
                </a:cubicBezTo>
                <a:cubicBezTo>
                  <a:pt x="832347" y="363627"/>
                  <a:pt x="834240" y="354613"/>
                  <a:pt x="836703" y="347805"/>
                </a:cubicBezTo>
                <a:cubicBezTo>
                  <a:pt x="840162" y="338239"/>
                  <a:pt x="851054" y="313546"/>
                  <a:pt x="854833" y="305349"/>
                </a:cubicBezTo>
                <a:cubicBezTo>
                  <a:pt x="868866" y="274910"/>
                  <a:pt x="855435" y="279150"/>
                  <a:pt x="877634" y="275591"/>
                </a:cubicBezTo>
                <a:cubicBezTo>
                  <a:pt x="877057" y="290643"/>
                  <a:pt x="876625" y="273573"/>
                  <a:pt x="882028" y="295452"/>
                </a:cubicBezTo>
                <a:cubicBezTo>
                  <a:pt x="883398" y="300996"/>
                  <a:pt x="883676" y="306261"/>
                  <a:pt x="884500" y="311666"/>
                </a:cubicBezTo>
                <a:cubicBezTo>
                  <a:pt x="895459" y="332450"/>
                  <a:pt x="890755" y="321519"/>
                  <a:pt x="897683" y="344355"/>
                </a:cubicBezTo>
                <a:cubicBezTo>
                  <a:pt x="910908" y="362036"/>
                  <a:pt x="899567" y="345080"/>
                  <a:pt x="907298" y="362588"/>
                </a:cubicBezTo>
                <a:cubicBezTo>
                  <a:pt x="909432" y="367422"/>
                  <a:pt x="912795" y="372334"/>
                  <a:pt x="914988" y="377174"/>
                </a:cubicBezTo>
                <a:cubicBezTo>
                  <a:pt x="916926" y="381452"/>
                  <a:pt x="917771" y="385599"/>
                  <a:pt x="919657" y="389872"/>
                </a:cubicBezTo>
                <a:cubicBezTo>
                  <a:pt x="931919" y="417641"/>
                  <a:pt x="918865" y="379191"/>
                  <a:pt x="930918" y="418914"/>
                </a:cubicBezTo>
                <a:cubicBezTo>
                  <a:pt x="937866" y="429054"/>
                  <a:pt x="941115" y="432805"/>
                  <a:pt x="945476" y="442682"/>
                </a:cubicBezTo>
                <a:cubicBezTo>
                  <a:pt x="958866" y="473006"/>
                  <a:pt x="941601" y="439174"/>
                  <a:pt x="955914" y="466320"/>
                </a:cubicBezTo>
                <a:cubicBezTo>
                  <a:pt x="960446" y="474914"/>
                  <a:pt x="967633" y="483424"/>
                  <a:pt x="973493" y="491976"/>
                </a:cubicBezTo>
                <a:cubicBezTo>
                  <a:pt x="979294" y="500442"/>
                  <a:pt x="982465" y="508993"/>
                  <a:pt x="986952" y="517502"/>
                </a:cubicBezTo>
                <a:cubicBezTo>
                  <a:pt x="991484" y="526097"/>
                  <a:pt x="999055" y="534575"/>
                  <a:pt x="1004531" y="543158"/>
                </a:cubicBezTo>
                <a:cubicBezTo>
                  <a:pt x="1006854" y="546799"/>
                  <a:pt x="1008066" y="550452"/>
                  <a:pt x="1010299" y="554098"/>
                </a:cubicBezTo>
                <a:cubicBezTo>
                  <a:pt x="1012931" y="558394"/>
                  <a:pt x="1016392" y="562632"/>
                  <a:pt x="1019088" y="566926"/>
                </a:cubicBezTo>
                <a:cubicBezTo>
                  <a:pt x="1024820" y="576055"/>
                  <a:pt x="1029119" y="585274"/>
                  <a:pt x="1035569" y="594340"/>
                </a:cubicBezTo>
                <a:cubicBezTo>
                  <a:pt x="1039638" y="600061"/>
                  <a:pt x="1045688" y="605345"/>
                  <a:pt x="1050401" y="610945"/>
                </a:cubicBezTo>
                <a:cubicBezTo>
                  <a:pt x="1055515" y="617023"/>
                  <a:pt x="1061989" y="627234"/>
                  <a:pt x="1066058" y="632955"/>
                </a:cubicBezTo>
                <a:cubicBezTo>
                  <a:pt x="1068246" y="636030"/>
                  <a:pt x="1070636" y="639077"/>
                  <a:pt x="1072924" y="642137"/>
                </a:cubicBezTo>
                <a:cubicBezTo>
                  <a:pt x="1091520" y="659466"/>
                  <a:pt x="1068449" y="637153"/>
                  <a:pt x="1094624" y="667924"/>
                </a:cubicBezTo>
                <a:cubicBezTo>
                  <a:pt x="1098441" y="672411"/>
                  <a:pt x="1103379" y="676502"/>
                  <a:pt x="1107534" y="680882"/>
                </a:cubicBezTo>
                <a:cubicBezTo>
                  <a:pt x="1107560" y="680909"/>
                  <a:pt x="1124678" y="699458"/>
                  <a:pt x="1124290" y="701134"/>
                </a:cubicBezTo>
                <a:cubicBezTo>
                  <a:pt x="1123707" y="703651"/>
                  <a:pt x="1118135" y="702231"/>
                  <a:pt x="1114950" y="702631"/>
                </a:cubicBezTo>
                <a:cubicBezTo>
                  <a:pt x="1110533" y="703186"/>
                  <a:pt x="1105977" y="703542"/>
                  <a:pt x="1101490" y="703998"/>
                </a:cubicBezTo>
                <a:cubicBezTo>
                  <a:pt x="1090417" y="701885"/>
                  <a:pt x="1088310" y="700926"/>
                  <a:pt x="1077867" y="701458"/>
                </a:cubicBezTo>
                <a:cubicBezTo>
                  <a:pt x="1074528" y="701628"/>
                  <a:pt x="1071893" y="702828"/>
                  <a:pt x="1068528" y="702956"/>
                </a:cubicBezTo>
                <a:cubicBezTo>
                  <a:pt x="1063247" y="703156"/>
                  <a:pt x="1057357" y="702284"/>
                  <a:pt x="1052046" y="702434"/>
                </a:cubicBezTo>
                <a:cubicBezTo>
                  <a:pt x="1047352" y="702567"/>
                  <a:pt x="1043254" y="703625"/>
                  <a:pt x="1038586" y="703801"/>
                </a:cubicBezTo>
                <a:cubicBezTo>
                  <a:pt x="1034626" y="703951"/>
                  <a:pt x="1030185" y="703261"/>
                  <a:pt x="1026225" y="703410"/>
                </a:cubicBezTo>
                <a:cubicBezTo>
                  <a:pt x="1021557" y="703587"/>
                  <a:pt x="1017433" y="704601"/>
                  <a:pt x="1012765" y="704777"/>
                </a:cubicBezTo>
                <a:cubicBezTo>
                  <a:pt x="1008805" y="704927"/>
                  <a:pt x="1004128" y="703881"/>
                  <a:pt x="1000404" y="704386"/>
                </a:cubicBezTo>
                <a:cubicBezTo>
                  <a:pt x="993329" y="705347"/>
                  <a:pt x="987749" y="708245"/>
                  <a:pt x="980626" y="709140"/>
                </a:cubicBezTo>
                <a:cubicBezTo>
                  <a:pt x="972481" y="710163"/>
                  <a:pt x="963078" y="709275"/>
                  <a:pt x="954806" y="710116"/>
                </a:cubicBezTo>
                <a:cubicBezTo>
                  <a:pt x="942231" y="711393"/>
                  <a:pt x="938439" y="714027"/>
                  <a:pt x="928710" y="718255"/>
                </a:cubicBezTo>
                <a:cubicBezTo>
                  <a:pt x="925139" y="719806"/>
                  <a:pt x="919737" y="719166"/>
                  <a:pt x="915250" y="719622"/>
                </a:cubicBezTo>
                <a:cubicBezTo>
                  <a:pt x="906277" y="720533"/>
                  <a:pt x="896964" y="720972"/>
                  <a:pt x="888330" y="722356"/>
                </a:cubicBezTo>
                <a:cubicBezTo>
                  <a:pt x="884469" y="722975"/>
                  <a:pt x="881905" y="725204"/>
                  <a:pt x="877892" y="725612"/>
                </a:cubicBezTo>
                <a:cubicBezTo>
                  <a:pt x="872816" y="726127"/>
                  <a:pt x="866487" y="724575"/>
                  <a:pt x="861411" y="725091"/>
                </a:cubicBezTo>
                <a:cubicBezTo>
                  <a:pt x="857398" y="725498"/>
                  <a:pt x="854452" y="727261"/>
                  <a:pt x="850972" y="728346"/>
                </a:cubicBezTo>
                <a:cubicBezTo>
                  <a:pt x="841898" y="731175"/>
                  <a:pt x="831152" y="732021"/>
                  <a:pt x="821855" y="734597"/>
                </a:cubicBezTo>
                <a:cubicBezTo>
                  <a:pt x="817562" y="735786"/>
                  <a:pt x="814507" y="738303"/>
                  <a:pt x="810317" y="739610"/>
                </a:cubicBezTo>
                <a:cubicBezTo>
                  <a:pt x="805781" y="741025"/>
                  <a:pt x="800612" y="741694"/>
                  <a:pt x="795759" y="742735"/>
                </a:cubicBezTo>
                <a:cubicBezTo>
                  <a:pt x="786454" y="744733"/>
                  <a:pt x="778531" y="748354"/>
                  <a:pt x="769663" y="750874"/>
                </a:cubicBezTo>
                <a:cubicBezTo>
                  <a:pt x="761497" y="753195"/>
                  <a:pt x="753148" y="755309"/>
                  <a:pt x="744666" y="757255"/>
                </a:cubicBezTo>
                <a:cubicBezTo>
                  <a:pt x="726499" y="761424"/>
                  <a:pt x="744817" y="755681"/>
                  <a:pt x="721867" y="760120"/>
                </a:cubicBezTo>
                <a:cubicBezTo>
                  <a:pt x="680580" y="768106"/>
                  <a:pt x="734480" y="758977"/>
                  <a:pt x="705110" y="766761"/>
                </a:cubicBezTo>
                <a:cubicBezTo>
                  <a:pt x="697527" y="768771"/>
                  <a:pt x="689178" y="769843"/>
                  <a:pt x="681212" y="771384"/>
                </a:cubicBezTo>
                <a:cubicBezTo>
                  <a:pt x="670196" y="773515"/>
                  <a:pt x="647692" y="782846"/>
                  <a:pt x="638360" y="786164"/>
                </a:cubicBezTo>
                <a:cubicBezTo>
                  <a:pt x="634985" y="787364"/>
                  <a:pt x="631037" y="787955"/>
                  <a:pt x="627922" y="789420"/>
                </a:cubicBezTo>
                <a:cubicBezTo>
                  <a:pt x="621038" y="792659"/>
                  <a:pt x="618970" y="794026"/>
                  <a:pt x="619036" y="794476"/>
                </a:cubicBezTo>
                <a:lnTo>
                  <a:pt x="622653" y="794057"/>
                </a:lnTo>
                <a:lnTo>
                  <a:pt x="604847" y="799447"/>
                </a:lnTo>
                <a:cubicBezTo>
                  <a:pt x="599927" y="800982"/>
                  <a:pt x="596800" y="804329"/>
                  <a:pt x="592211" y="806219"/>
                </a:cubicBezTo>
                <a:cubicBezTo>
                  <a:pt x="587345" y="808224"/>
                  <a:pt x="581586" y="809271"/>
                  <a:pt x="576554" y="811103"/>
                </a:cubicBezTo>
                <a:cubicBezTo>
                  <a:pt x="572514" y="812573"/>
                  <a:pt x="569774" y="815519"/>
                  <a:pt x="565017" y="816117"/>
                </a:cubicBezTo>
                <a:cubicBezTo>
                  <a:pt x="558171" y="816977"/>
                  <a:pt x="547637" y="811279"/>
                  <a:pt x="540569" y="808172"/>
                </a:cubicBezTo>
                <a:cubicBezTo>
                  <a:pt x="551251" y="775707"/>
                  <a:pt x="540495" y="805759"/>
                  <a:pt x="568590" y="749893"/>
                </a:cubicBezTo>
                <a:cubicBezTo>
                  <a:pt x="572650" y="741820"/>
                  <a:pt x="576099" y="733397"/>
                  <a:pt x="579853" y="725149"/>
                </a:cubicBezTo>
                <a:cubicBezTo>
                  <a:pt x="584496" y="714949"/>
                  <a:pt x="587842" y="704032"/>
                  <a:pt x="591391" y="693242"/>
                </a:cubicBezTo>
                <a:cubicBezTo>
                  <a:pt x="592514" y="689830"/>
                  <a:pt x="592946" y="686077"/>
                  <a:pt x="593864" y="682563"/>
                </a:cubicBezTo>
                <a:cubicBezTo>
                  <a:pt x="594961" y="678371"/>
                  <a:pt x="596246" y="674272"/>
                  <a:pt x="597435" y="670126"/>
                </a:cubicBezTo>
                <a:cubicBezTo>
                  <a:pt x="602734" y="651674"/>
                  <a:pt x="613023" y="635869"/>
                  <a:pt x="621061" y="618880"/>
                </a:cubicBezTo>
                <a:cubicBezTo>
                  <a:pt x="626118" y="608194"/>
                  <a:pt x="642326" y="601562"/>
                  <a:pt x="636719" y="587103"/>
                </a:cubicBezTo>
                <a:cubicBezTo>
                  <a:pt x="632427" y="576033"/>
                  <a:pt x="611265" y="569565"/>
                  <a:pt x="598539" y="560795"/>
                </a:cubicBezTo>
                <a:cubicBezTo>
                  <a:pt x="590115" y="556346"/>
                  <a:pt x="581664" y="551968"/>
                  <a:pt x="573268" y="547446"/>
                </a:cubicBezTo>
                <a:cubicBezTo>
                  <a:pt x="562801" y="541809"/>
                  <a:pt x="552494" y="535749"/>
                  <a:pt x="541954" y="530320"/>
                </a:cubicBezTo>
                <a:cubicBezTo>
                  <a:pt x="537629" y="528092"/>
                  <a:pt x="533137" y="526595"/>
                  <a:pt x="528769" y="524524"/>
                </a:cubicBezTo>
                <a:cubicBezTo>
                  <a:pt x="522324" y="521468"/>
                  <a:pt x="515949" y="518142"/>
                  <a:pt x="509541" y="514951"/>
                </a:cubicBezTo>
                <a:cubicBezTo>
                  <a:pt x="485101" y="502783"/>
                  <a:pt x="461189" y="488959"/>
                  <a:pt x="436749" y="476791"/>
                </a:cubicBezTo>
                <a:cubicBezTo>
                  <a:pt x="424547" y="470716"/>
                  <a:pt x="419208" y="468521"/>
                  <a:pt x="407358" y="463312"/>
                </a:cubicBezTo>
                <a:cubicBezTo>
                  <a:pt x="396920" y="457603"/>
                  <a:pt x="386527" y="451780"/>
                  <a:pt x="376044" y="446185"/>
                </a:cubicBezTo>
                <a:cubicBezTo>
                  <a:pt x="368668" y="442249"/>
                  <a:pt x="361148" y="438717"/>
                  <a:pt x="353794" y="434724"/>
                </a:cubicBezTo>
                <a:cubicBezTo>
                  <a:pt x="341271" y="427924"/>
                  <a:pt x="328978" y="420575"/>
                  <a:pt x="316438" y="413821"/>
                </a:cubicBezTo>
                <a:cubicBezTo>
                  <a:pt x="303382" y="406789"/>
                  <a:pt x="293976" y="402931"/>
                  <a:pt x="281003" y="396564"/>
                </a:cubicBezTo>
                <a:cubicBezTo>
                  <a:pt x="268162" y="390262"/>
                  <a:pt x="255325" y="383935"/>
                  <a:pt x="242547" y="377419"/>
                </a:cubicBezTo>
                <a:cubicBezTo>
                  <a:pt x="184792" y="347969"/>
                  <a:pt x="256795" y="382976"/>
                  <a:pt x="172777" y="341148"/>
                </a:cubicBezTo>
                <a:cubicBezTo>
                  <a:pt x="164724" y="337139"/>
                  <a:pt x="157488" y="334543"/>
                  <a:pt x="149429" y="331445"/>
                </a:cubicBezTo>
                <a:cubicBezTo>
                  <a:pt x="142654" y="328840"/>
                  <a:pt x="135872" y="326345"/>
                  <a:pt x="129102" y="323630"/>
                </a:cubicBezTo>
                <a:cubicBezTo>
                  <a:pt x="79125" y="303585"/>
                  <a:pt x="123652" y="320808"/>
                  <a:pt x="95591" y="310020"/>
                </a:cubicBezTo>
                <a:lnTo>
                  <a:pt x="75264" y="302205"/>
                </a:lnTo>
                <a:cubicBezTo>
                  <a:pt x="66430" y="298809"/>
                  <a:pt x="57728" y="294010"/>
                  <a:pt x="48894" y="290614"/>
                </a:cubicBezTo>
                <a:cubicBezTo>
                  <a:pt x="44103" y="288772"/>
                  <a:pt x="39403" y="288292"/>
                  <a:pt x="34610" y="286577"/>
                </a:cubicBezTo>
                <a:cubicBezTo>
                  <a:pt x="25817" y="283429"/>
                  <a:pt x="19889" y="279312"/>
                  <a:pt x="11262" y="276874"/>
                </a:cubicBezTo>
                <a:cubicBezTo>
                  <a:pt x="7423" y="275788"/>
                  <a:pt x="3754" y="275441"/>
                  <a:pt x="0" y="274725"/>
                </a:cubicBezTo>
                <a:cubicBezTo>
                  <a:pt x="1744" y="229341"/>
                  <a:pt x="-1228" y="276689"/>
                  <a:pt x="58237" y="181544"/>
                </a:cubicBezTo>
                <a:cubicBezTo>
                  <a:pt x="63378" y="173318"/>
                  <a:pt x="66479" y="163876"/>
                  <a:pt x="70600" y="155042"/>
                </a:cubicBezTo>
                <a:cubicBezTo>
                  <a:pt x="76609" y="136776"/>
                  <a:pt x="73886" y="145666"/>
                  <a:pt x="78842" y="128410"/>
                </a:cubicBezTo>
                <a:cubicBezTo>
                  <a:pt x="79649" y="125600"/>
                  <a:pt x="79757" y="122463"/>
                  <a:pt x="80215" y="119489"/>
                </a:cubicBezTo>
                <a:cubicBezTo>
                  <a:pt x="80903" y="115021"/>
                  <a:pt x="84334" y="92740"/>
                  <a:pt x="84337" y="92726"/>
                </a:cubicBezTo>
                <a:cubicBezTo>
                  <a:pt x="85002" y="89093"/>
                  <a:pt x="86100" y="85660"/>
                  <a:pt x="86809" y="82047"/>
                </a:cubicBezTo>
                <a:cubicBezTo>
                  <a:pt x="87382" y="79125"/>
                  <a:pt x="87609" y="76048"/>
                  <a:pt x="88183" y="73126"/>
                </a:cubicBezTo>
                <a:cubicBezTo>
                  <a:pt x="88892" y="69513"/>
                  <a:pt x="90050" y="66107"/>
                  <a:pt x="90655" y="62447"/>
                </a:cubicBezTo>
                <a:close/>
                <a:moveTo>
                  <a:pt x="100272" y="0"/>
                </a:moveTo>
                <a:lnTo>
                  <a:pt x="96379" y="25278"/>
                </a:lnTo>
                <a:lnTo>
                  <a:pt x="75971" y="11975"/>
                </a:lnTo>
                <a:cubicBezTo>
                  <a:pt x="65021" y="4838"/>
                  <a:pt x="68031" y="6744"/>
                  <a:pt x="85163" y="17451"/>
                </a:cubicBezTo>
                <a:close/>
              </a:path>
            </a:pathLst>
          </a:custGeom>
          <a:noFill/>
          <a:ln>
            <a:noFill/>
          </a:ln>
        </p:spPr>
      </p:pic>
      <p:pic>
        <p:nvPicPr>
          <p:cNvPr id="134" name="Google Shape;134;p24" descr="A picture containing plant&#10;&#10;Description automatically generated"/>
          <p:cNvPicPr preferRelativeResize="0"/>
          <p:nvPr/>
        </p:nvPicPr>
        <p:blipFill rotWithShape="1">
          <a:blip r:embed="rId5">
            <a:alphaModFix/>
          </a:blip>
          <a:srcRect l="28678" t="45968" r="60320" b="25889"/>
          <a:stretch/>
        </p:blipFill>
        <p:spPr>
          <a:xfrm rot="-10064114">
            <a:off x="9097506" y="4119593"/>
            <a:ext cx="1124668" cy="816474"/>
          </a:xfrm>
          <a:custGeom>
            <a:avLst/>
            <a:gdLst/>
            <a:ahLst/>
            <a:cxnLst/>
            <a:rect l="l" t="t" r="r" b="b"/>
            <a:pathLst>
              <a:path w="1124296" h="816204" extrusionOk="0">
                <a:moveTo>
                  <a:pt x="623587" y="793775"/>
                </a:moveTo>
                <a:cubicBezTo>
                  <a:pt x="625711" y="793188"/>
                  <a:pt x="624606" y="793588"/>
                  <a:pt x="622953" y="794023"/>
                </a:cubicBezTo>
                <a:lnTo>
                  <a:pt x="622653" y="794057"/>
                </a:lnTo>
                <a:close/>
                <a:moveTo>
                  <a:pt x="96379" y="25278"/>
                </a:moveTo>
                <a:lnTo>
                  <a:pt x="102845" y="29493"/>
                </a:lnTo>
                <a:cubicBezTo>
                  <a:pt x="115280" y="37613"/>
                  <a:pt x="131184" y="48024"/>
                  <a:pt x="150538" y="60755"/>
                </a:cubicBezTo>
                <a:cubicBezTo>
                  <a:pt x="161187" y="66714"/>
                  <a:pt x="223532" y="101487"/>
                  <a:pt x="231295" y="106339"/>
                </a:cubicBezTo>
                <a:cubicBezTo>
                  <a:pt x="234480" y="108329"/>
                  <a:pt x="236403" y="111417"/>
                  <a:pt x="239261" y="113762"/>
                </a:cubicBezTo>
                <a:cubicBezTo>
                  <a:pt x="244758" y="118273"/>
                  <a:pt x="250614" y="122488"/>
                  <a:pt x="256291" y="126851"/>
                </a:cubicBezTo>
                <a:cubicBezTo>
                  <a:pt x="306283" y="158911"/>
                  <a:pt x="355899" y="191551"/>
                  <a:pt x="406268" y="223031"/>
                </a:cubicBezTo>
                <a:lnTo>
                  <a:pt x="487025" y="268615"/>
                </a:lnTo>
                <a:cubicBezTo>
                  <a:pt x="518614" y="287543"/>
                  <a:pt x="550098" y="306665"/>
                  <a:pt x="581791" y="325399"/>
                </a:cubicBezTo>
                <a:lnTo>
                  <a:pt x="631234" y="353856"/>
                </a:lnTo>
                <a:lnTo>
                  <a:pt x="692764" y="389867"/>
                </a:lnTo>
                <a:cubicBezTo>
                  <a:pt x="700455" y="395488"/>
                  <a:pt x="708312" y="400949"/>
                  <a:pt x="715837" y="406732"/>
                </a:cubicBezTo>
                <a:cubicBezTo>
                  <a:pt x="719685" y="409690"/>
                  <a:pt x="722908" y="413152"/>
                  <a:pt x="726824" y="416044"/>
                </a:cubicBezTo>
                <a:cubicBezTo>
                  <a:pt x="737316" y="423792"/>
                  <a:pt x="748249" y="431065"/>
                  <a:pt x="758962" y="438575"/>
                </a:cubicBezTo>
                <a:cubicBezTo>
                  <a:pt x="762350" y="439878"/>
                  <a:pt x="765736" y="441269"/>
                  <a:pt x="769125" y="442482"/>
                </a:cubicBezTo>
                <a:cubicBezTo>
                  <a:pt x="774896" y="444548"/>
                  <a:pt x="780870" y="447484"/>
                  <a:pt x="786430" y="448408"/>
                </a:cubicBezTo>
                <a:cubicBezTo>
                  <a:pt x="800642" y="450771"/>
                  <a:pt x="808417" y="432303"/>
                  <a:pt x="810878" y="429460"/>
                </a:cubicBezTo>
                <a:cubicBezTo>
                  <a:pt x="816470" y="405314"/>
                  <a:pt x="809124" y="434796"/>
                  <a:pt x="820219" y="401070"/>
                </a:cubicBezTo>
                <a:cubicBezTo>
                  <a:pt x="821342" y="397657"/>
                  <a:pt x="821519" y="393776"/>
                  <a:pt x="822691" y="390390"/>
                </a:cubicBezTo>
                <a:cubicBezTo>
                  <a:pt x="825003" y="383716"/>
                  <a:pt x="828003" y="377411"/>
                  <a:pt x="830659" y="370921"/>
                </a:cubicBezTo>
                <a:cubicBezTo>
                  <a:pt x="832347" y="363627"/>
                  <a:pt x="834240" y="354613"/>
                  <a:pt x="836703" y="347805"/>
                </a:cubicBezTo>
                <a:cubicBezTo>
                  <a:pt x="840162" y="338239"/>
                  <a:pt x="851054" y="313546"/>
                  <a:pt x="854833" y="305349"/>
                </a:cubicBezTo>
                <a:cubicBezTo>
                  <a:pt x="868866" y="274910"/>
                  <a:pt x="855435" y="279150"/>
                  <a:pt x="877634" y="275591"/>
                </a:cubicBezTo>
                <a:cubicBezTo>
                  <a:pt x="877057" y="290643"/>
                  <a:pt x="876625" y="273573"/>
                  <a:pt x="882028" y="295452"/>
                </a:cubicBezTo>
                <a:cubicBezTo>
                  <a:pt x="883398" y="300996"/>
                  <a:pt x="883676" y="306261"/>
                  <a:pt x="884500" y="311666"/>
                </a:cubicBezTo>
                <a:cubicBezTo>
                  <a:pt x="895459" y="332450"/>
                  <a:pt x="890755" y="321519"/>
                  <a:pt x="897683" y="344355"/>
                </a:cubicBezTo>
                <a:cubicBezTo>
                  <a:pt x="910908" y="362036"/>
                  <a:pt x="899567" y="345080"/>
                  <a:pt x="907298" y="362588"/>
                </a:cubicBezTo>
                <a:cubicBezTo>
                  <a:pt x="909432" y="367422"/>
                  <a:pt x="912795" y="372334"/>
                  <a:pt x="914988" y="377174"/>
                </a:cubicBezTo>
                <a:cubicBezTo>
                  <a:pt x="916926" y="381452"/>
                  <a:pt x="917771" y="385599"/>
                  <a:pt x="919657" y="389872"/>
                </a:cubicBezTo>
                <a:cubicBezTo>
                  <a:pt x="931919" y="417641"/>
                  <a:pt x="918865" y="379191"/>
                  <a:pt x="930918" y="418914"/>
                </a:cubicBezTo>
                <a:cubicBezTo>
                  <a:pt x="937866" y="429054"/>
                  <a:pt x="941115" y="432805"/>
                  <a:pt x="945476" y="442682"/>
                </a:cubicBezTo>
                <a:cubicBezTo>
                  <a:pt x="958866" y="473006"/>
                  <a:pt x="941601" y="439174"/>
                  <a:pt x="955914" y="466320"/>
                </a:cubicBezTo>
                <a:cubicBezTo>
                  <a:pt x="960446" y="474914"/>
                  <a:pt x="967633" y="483424"/>
                  <a:pt x="973493" y="491976"/>
                </a:cubicBezTo>
                <a:cubicBezTo>
                  <a:pt x="979294" y="500442"/>
                  <a:pt x="982465" y="508993"/>
                  <a:pt x="986952" y="517502"/>
                </a:cubicBezTo>
                <a:cubicBezTo>
                  <a:pt x="991484" y="526097"/>
                  <a:pt x="999055" y="534575"/>
                  <a:pt x="1004531" y="543158"/>
                </a:cubicBezTo>
                <a:cubicBezTo>
                  <a:pt x="1006854" y="546799"/>
                  <a:pt x="1008066" y="550452"/>
                  <a:pt x="1010299" y="554098"/>
                </a:cubicBezTo>
                <a:cubicBezTo>
                  <a:pt x="1012931" y="558394"/>
                  <a:pt x="1016392" y="562632"/>
                  <a:pt x="1019088" y="566926"/>
                </a:cubicBezTo>
                <a:cubicBezTo>
                  <a:pt x="1024820" y="576055"/>
                  <a:pt x="1029119" y="585274"/>
                  <a:pt x="1035569" y="594340"/>
                </a:cubicBezTo>
                <a:cubicBezTo>
                  <a:pt x="1039638" y="600061"/>
                  <a:pt x="1045688" y="605345"/>
                  <a:pt x="1050401" y="610945"/>
                </a:cubicBezTo>
                <a:cubicBezTo>
                  <a:pt x="1055515" y="617023"/>
                  <a:pt x="1061989" y="627234"/>
                  <a:pt x="1066058" y="632955"/>
                </a:cubicBezTo>
                <a:cubicBezTo>
                  <a:pt x="1068246" y="636030"/>
                  <a:pt x="1070636" y="639077"/>
                  <a:pt x="1072924" y="642137"/>
                </a:cubicBezTo>
                <a:cubicBezTo>
                  <a:pt x="1091520" y="659466"/>
                  <a:pt x="1068449" y="637153"/>
                  <a:pt x="1094624" y="667924"/>
                </a:cubicBezTo>
                <a:cubicBezTo>
                  <a:pt x="1098441" y="672411"/>
                  <a:pt x="1103379" y="676502"/>
                  <a:pt x="1107534" y="680882"/>
                </a:cubicBezTo>
                <a:cubicBezTo>
                  <a:pt x="1107560" y="680909"/>
                  <a:pt x="1124678" y="699458"/>
                  <a:pt x="1124290" y="701134"/>
                </a:cubicBezTo>
                <a:cubicBezTo>
                  <a:pt x="1123707" y="703651"/>
                  <a:pt x="1118135" y="702231"/>
                  <a:pt x="1114950" y="702631"/>
                </a:cubicBezTo>
                <a:cubicBezTo>
                  <a:pt x="1110533" y="703186"/>
                  <a:pt x="1105977" y="703542"/>
                  <a:pt x="1101490" y="703998"/>
                </a:cubicBezTo>
                <a:cubicBezTo>
                  <a:pt x="1090417" y="701885"/>
                  <a:pt x="1088310" y="700926"/>
                  <a:pt x="1077867" y="701458"/>
                </a:cubicBezTo>
                <a:cubicBezTo>
                  <a:pt x="1074528" y="701628"/>
                  <a:pt x="1071893" y="702828"/>
                  <a:pt x="1068528" y="702956"/>
                </a:cubicBezTo>
                <a:cubicBezTo>
                  <a:pt x="1063247" y="703156"/>
                  <a:pt x="1057357" y="702284"/>
                  <a:pt x="1052046" y="702434"/>
                </a:cubicBezTo>
                <a:cubicBezTo>
                  <a:pt x="1047352" y="702567"/>
                  <a:pt x="1043254" y="703625"/>
                  <a:pt x="1038586" y="703801"/>
                </a:cubicBezTo>
                <a:cubicBezTo>
                  <a:pt x="1034626" y="703951"/>
                  <a:pt x="1030185" y="703261"/>
                  <a:pt x="1026225" y="703410"/>
                </a:cubicBezTo>
                <a:cubicBezTo>
                  <a:pt x="1021557" y="703587"/>
                  <a:pt x="1017433" y="704601"/>
                  <a:pt x="1012765" y="704777"/>
                </a:cubicBezTo>
                <a:cubicBezTo>
                  <a:pt x="1008805" y="704927"/>
                  <a:pt x="1004128" y="703881"/>
                  <a:pt x="1000404" y="704386"/>
                </a:cubicBezTo>
                <a:cubicBezTo>
                  <a:pt x="993329" y="705347"/>
                  <a:pt x="987749" y="708245"/>
                  <a:pt x="980626" y="709140"/>
                </a:cubicBezTo>
                <a:cubicBezTo>
                  <a:pt x="972481" y="710163"/>
                  <a:pt x="963078" y="709275"/>
                  <a:pt x="954806" y="710116"/>
                </a:cubicBezTo>
                <a:cubicBezTo>
                  <a:pt x="942231" y="711393"/>
                  <a:pt x="938439" y="714027"/>
                  <a:pt x="928710" y="718255"/>
                </a:cubicBezTo>
                <a:cubicBezTo>
                  <a:pt x="925139" y="719806"/>
                  <a:pt x="919737" y="719166"/>
                  <a:pt x="915250" y="719622"/>
                </a:cubicBezTo>
                <a:cubicBezTo>
                  <a:pt x="906277" y="720533"/>
                  <a:pt x="896964" y="720972"/>
                  <a:pt x="888330" y="722356"/>
                </a:cubicBezTo>
                <a:cubicBezTo>
                  <a:pt x="884469" y="722975"/>
                  <a:pt x="881905" y="725204"/>
                  <a:pt x="877892" y="725612"/>
                </a:cubicBezTo>
                <a:cubicBezTo>
                  <a:pt x="872816" y="726127"/>
                  <a:pt x="866487" y="724575"/>
                  <a:pt x="861411" y="725091"/>
                </a:cubicBezTo>
                <a:cubicBezTo>
                  <a:pt x="857398" y="725498"/>
                  <a:pt x="854452" y="727261"/>
                  <a:pt x="850972" y="728346"/>
                </a:cubicBezTo>
                <a:cubicBezTo>
                  <a:pt x="841898" y="731175"/>
                  <a:pt x="831152" y="732021"/>
                  <a:pt x="821855" y="734597"/>
                </a:cubicBezTo>
                <a:cubicBezTo>
                  <a:pt x="817562" y="735786"/>
                  <a:pt x="814507" y="738303"/>
                  <a:pt x="810317" y="739610"/>
                </a:cubicBezTo>
                <a:cubicBezTo>
                  <a:pt x="805781" y="741025"/>
                  <a:pt x="800612" y="741694"/>
                  <a:pt x="795759" y="742735"/>
                </a:cubicBezTo>
                <a:cubicBezTo>
                  <a:pt x="786454" y="744733"/>
                  <a:pt x="778531" y="748354"/>
                  <a:pt x="769663" y="750874"/>
                </a:cubicBezTo>
                <a:cubicBezTo>
                  <a:pt x="761497" y="753195"/>
                  <a:pt x="753148" y="755309"/>
                  <a:pt x="744666" y="757255"/>
                </a:cubicBezTo>
                <a:cubicBezTo>
                  <a:pt x="726499" y="761424"/>
                  <a:pt x="744817" y="755681"/>
                  <a:pt x="721867" y="760120"/>
                </a:cubicBezTo>
                <a:cubicBezTo>
                  <a:pt x="680580" y="768106"/>
                  <a:pt x="734480" y="758977"/>
                  <a:pt x="705110" y="766761"/>
                </a:cubicBezTo>
                <a:cubicBezTo>
                  <a:pt x="697527" y="768771"/>
                  <a:pt x="689178" y="769843"/>
                  <a:pt x="681212" y="771384"/>
                </a:cubicBezTo>
                <a:cubicBezTo>
                  <a:pt x="670196" y="773515"/>
                  <a:pt x="647692" y="782846"/>
                  <a:pt x="638360" y="786164"/>
                </a:cubicBezTo>
                <a:cubicBezTo>
                  <a:pt x="634985" y="787364"/>
                  <a:pt x="631037" y="787955"/>
                  <a:pt x="627922" y="789420"/>
                </a:cubicBezTo>
                <a:cubicBezTo>
                  <a:pt x="621038" y="792659"/>
                  <a:pt x="618970" y="794026"/>
                  <a:pt x="619036" y="794476"/>
                </a:cubicBezTo>
                <a:lnTo>
                  <a:pt x="622653" y="794057"/>
                </a:lnTo>
                <a:lnTo>
                  <a:pt x="604847" y="799447"/>
                </a:lnTo>
                <a:cubicBezTo>
                  <a:pt x="599927" y="800982"/>
                  <a:pt x="596800" y="804329"/>
                  <a:pt x="592211" y="806219"/>
                </a:cubicBezTo>
                <a:cubicBezTo>
                  <a:pt x="587345" y="808224"/>
                  <a:pt x="581586" y="809271"/>
                  <a:pt x="576554" y="811103"/>
                </a:cubicBezTo>
                <a:cubicBezTo>
                  <a:pt x="572514" y="812573"/>
                  <a:pt x="569774" y="815519"/>
                  <a:pt x="565017" y="816117"/>
                </a:cubicBezTo>
                <a:cubicBezTo>
                  <a:pt x="558171" y="816977"/>
                  <a:pt x="547637" y="811279"/>
                  <a:pt x="540569" y="808172"/>
                </a:cubicBezTo>
                <a:cubicBezTo>
                  <a:pt x="551251" y="775707"/>
                  <a:pt x="540495" y="805759"/>
                  <a:pt x="568590" y="749893"/>
                </a:cubicBezTo>
                <a:cubicBezTo>
                  <a:pt x="572650" y="741820"/>
                  <a:pt x="576099" y="733397"/>
                  <a:pt x="579853" y="725149"/>
                </a:cubicBezTo>
                <a:cubicBezTo>
                  <a:pt x="584496" y="714949"/>
                  <a:pt x="587842" y="704032"/>
                  <a:pt x="591391" y="693242"/>
                </a:cubicBezTo>
                <a:cubicBezTo>
                  <a:pt x="592514" y="689830"/>
                  <a:pt x="592946" y="686077"/>
                  <a:pt x="593864" y="682563"/>
                </a:cubicBezTo>
                <a:cubicBezTo>
                  <a:pt x="594961" y="678371"/>
                  <a:pt x="596246" y="674272"/>
                  <a:pt x="597435" y="670126"/>
                </a:cubicBezTo>
                <a:cubicBezTo>
                  <a:pt x="602734" y="651674"/>
                  <a:pt x="613023" y="635869"/>
                  <a:pt x="621061" y="618880"/>
                </a:cubicBezTo>
                <a:cubicBezTo>
                  <a:pt x="626118" y="608194"/>
                  <a:pt x="642326" y="601562"/>
                  <a:pt x="636719" y="587103"/>
                </a:cubicBezTo>
                <a:cubicBezTo>
                  <a:pt x="632427" y="576033"/>
                  <a:pt x="611265" y="569565"/>
                  <a:pt x="598539" y="560795"/>
                </a:cubicBezTo>
                <a:cubicBezTo>
                  <a:pt x="590115" y="556346"/>
                  <a:pt x="581664" y="551968"/>
                  <a:pt x="573268" y="547446"/>
                </a:cubicBezTo>
                <a:cubicBezTo>
                  <a:pt x="562801" y="541809"/>
                  <a:pt x="552494" y="535749"/>
                  <a:pt x="541954" y="530320"/>
                </a:cubicBezTo>
                <a:cubicBezTo>
                  <a:pt x="537629" y="528092"/>
                  <a:pt x="533137" y="526595"/>
                  <a:pt x="528769" y="524524"/>
                </a:cubicBezTo>
                <a:cubicBezTo>
                  <a:pt x="522324" y="521468"/>
                  <a:pt x="515949" y="518142"/>
                  <a:pt x="509541" y="514951"/>
                </a:cubicBezTo>
                <a:cubicBezTo>
                  <a:pt x="485101" y="502783"/>
                  <a:pt x="461189" y="488959"/>
                  <a:pt x="436749" y="476791"/>
                </a:cubicBezTo>
                <a:cubicBezTo>
                  <a:pt x="424547" y="470716"/>
                  <a:pt x="419208" y="468521"/>
                  <a:pt x="407358" y="463312"/>
                </a:cubicBezTo>
                <a:cubicBezTo>
                  <a:pt x="396920" y="457603"/>
                  <a:pt x="386527" y="451780"/>
                  <a:pt x="376044" y="446185"/>
                </a:cubicBezTo>
                <a:cubicBezTo>
                  <a:pt x="368668" y="442249"/>
                  <a:pt x="361148" y="438717"/>
                  <a:pt x="353794" y="434724"/>
                </a:cubicBezTo>
                <a:cubicBezTo>
                  <a:pt x="341271" y="427924"/>
                  <a:pt x="328978" y="420575"/>
                  <a:pt x="316438" y="413821"/>
                </a:cubicBezTo>
                <a:cubicBezTo>
                  <a:pt x="303382" y="406789"/>
                  <a:pt x="293976" y="402931"/>
                  <a:pt x="281003" y="396564"/>
                </a:cubicBezTo>
                <a:cubicBezTo>
                  <a:pt x="268162" y="390262"/>
                  <a:pt x="255325" y="383935"/>
                  <a:pt x="242547" y="377419"/>
                </a:cubicBezTo>
                <a:cubicBezTo>
                  <a:pt x="184792" y="347969"/>
                  <a:pt x="256795" y="382976"/>
                  <a:pt x="172777" y="341148"/>
                </a:cubicBezTo>
                <a:cubicBezTo>
                  <a:pt x="164724" y="337139"/>
                  <a:pt x="157488" y="334543"/>
                  <a:pt x="149429" y="331445"/>
                </a:cubicBezTo>
                <a:cubicBezTo>
                  <a:pt x="142654" y="328840"/>
                  <a:pt x="135872" y="326345"/>
                  <a:pt x="129102" y="323630"/>
                </a:cubicBezTo>
                <a:cubicBezTo>
                  <a:pt x="79125" y="303585"/>
                  <a:pt x="123652" y="320808"/>
                  <a:pt x="95591" y="310020"/>
                </a:cubicBezTo>
                <a:lnTo>
                  <a:pt x="75264" y="302205"/>
                </a:lnTo>
                <a:cubicBezTo>
                  <a:pt x="66430" y="298809"/>
                  <a:pt x="57728" y="294010"/>
                  <a:pt x="48894" y="290614"/>
                </a:cubicBezTo>
                <a:cubicBezTo>
                  <a:pt x="44103" y="288772"/>
                  <a:pt x="39403" y="288292"/>
                  <a:pt x="34610" y="286577"/>
                </a:cubicBezTo>
                <a:cubicBezTo>
                  <a:pt x="25817" y="283429"/>
                  <a:pt x="19889" y="279312"/>
                  <a:pt x="11262" y="276874"/>
                </a:cubicBezTo>
                <a:cubicBezTo>
                  <a:pt x="7423" y="275788"/>
                  <a:pt x="3754" y="275441"/>
                  <a:pt x="0" y="274725"/>
                </a:cubicBezTo>
                <a:cubicBezTo>
                  <a:pt x="1744" y="229341"/>
                  <a:pt x="-1228" y="276689"/>
                  <a:pt x="58237" y="181544"/>
                </a:cubicBezTo>
                <a:cubicBezTo>
                  <a:pt x="63378" y="173318"/>
                  <a:pt x="66479" y="163876"/>
                  <a:pt x="70600" y="155042"/>
                </a:cubicBezTo>
                <a:cubicBezTo>
                  <a:pt x="76609" y="136776"/>
                  <a:pt x="73886" y="145666"/>
                  <a:pt x="78842" y="128410"/>
                </a:cubicBezTo>
                <a:cubicBezTo>
                  <a:pt x="79649" y="125600"/>
                  <a:pt x="79757" y="122463"/>
                  <a:pt x="80215" y="119489"/>
                </a:cubicBezTo>
                <a:cubicBezTo>
                  <a:pt x="80903" y="115021"/>
                  <a:pt x="84334" y="92740"/>
                  <a:pt x="84337" y="92726"/>
                </a:cubicBezTo>
                <a:cubicBezTo>
                  <a:pt x="85002" y="89093"/>
                  <a:pt x="86100" y="85660"/>
                  <a:pt x="86809" y="82047"/>
                </a:cubicBezTo>
                <a:cubicBezTo>
                  <a:pt x="87382" y="79125"/>
                  <a:pt x="87609" y="76048"/>
                  <a:pt x="88183" y="73126"/>
                </a:cubicBezTo>
                <a:cubicBezTo>
                  <a:pt x="88892" y="69513"/>
                  <a:pt x="90050" y="66107"/>
                  <a:pt x="90655" y="62447"/>
                </a:cubicBezTo>
                <a:close/>
                <a:moveTo>
                  <a:pt x="100272" y="0"/>
                </a:moveTo>
                <a:lnTo>
                  <a:pt x="96379" y="25278"/>
                </a:lnTo>
                <a:lnTo>
                  <a:pt x="75971" y="11975"/>
                </a:lnTo>
                <a:cubicBezTo>
                  <a:pt x="65021" y="4838"/>
                  <a:pt x="68031" y="6744"/>
                  <a:pt x="85163" y="17451"/>
                </a:cubicBezTo>
                <a:close/>
              </a:path>
            </a:pathLst>
          </a:custGeom>
          <a:noFill/>
          <a:ln>
            <a:noFill/>
          </a:ln>
        </p:spPr>
      </p:pic>
      <p:pic>
        <p:nvPicPr>
          <p:cNvPr id="135" name="Google Shape;135;p24" descr="A picture containing plant&#10;&#10;Description automatically generated"/>
          <p:cNvPicPr preferRelativeResize="0"/>
          <p:nvPr/>
        </p:nvPicPr>
        <p:blipFill rotWithShape="1">
          <a:blip r:embed="rId6">
            <a:alphaModFix/>
          </a:blip>
          <a:srcRect l="28678" t="45968" r="60320" b="25889"/>
          <a:stretch/>
        </p:blipFill>
        <p:spPr>
          <a:xfrm rot="-3509744">
            <a:off x="1237563" y="3865563"/>
            <a:ext cx="1124162" cy="816107"/>
          </a:xfrm>
          <a:custGeom>
            <a:avLst/>
            <a:gdLst/>
            <a:ahLst/>
            <a:cxnLst/>
            <a:rect l="l" t="t" r="r" b="b"/>
            <a:pathLst>
              <a:path w="1124296" h="816204" extrusionOk="0">
                <a:moveTo>
                  <a:pt x="623587" y="793775"/>
                </a:moveTo>
                <a:cubicBezTo>
                  <a:pt x="625711" y="793188"/>
                  <a:pt x="624606" y="793588"/>
                  <a:pt x="622953" y="794023"/>
                </a:cubicBezTo>
                <a:lnTo>
                  <a:pt x="622653" y="794057"/>
                </a:lnTo>
                <a:close/>
                <a:moveTo>
                  <a:pt x="96379" y="25278"/>
                </a:moveTo>
                <a:lnTo>
                  <a:pt x="102845" y="29493"/>
                </a:lnTo>
                <a:cubicBezTo>
                  <a:pt x="115280" y="37613"/>
                  <a:pt x="131184" y="48024"/>
                  <a:pt x="150538" y="60755"/>
                </a:cubicBezTo>
                <a:cubicBezTo>
                  <a:pt x="161187" y="66714"/>
                  <a:pt x="223532" y="101487"/>
                  <a:pt x="231295" y="106339"/>
                </a:cubicBezTo>
                <a:cubicBezTo>
                  <a:pt x="234480" y="108329"/>
                  <a:pt x="236403" y="111417"/>
                  <a:pt x="239261" y="113762"/>
                </a:cubicBezTo>
                <a:cubicBezTo>
                  <a:pt x="244758" y="118273"/>
                  <a:pt x="250614" y="122488"/>
                  <a:pt x="256291" y="126851"/>
                </a:cubicBezTo>
                <a:cubicBezTo>
                  <a:pt x="306283" y="158911"/>
                  <a:pt x="355899" y="191551"/>
                  <a:pt x="406268" y="223031"/>
                </a:cubicBezTo>
                <a:lnTo>
                  <a:pt x="487025" y="268615"/>
                </a:lnTo>
                <a:cubicBezTo>
                  <a:pt x="518614" y="287543"/>
                  <a:pt x="550098" y="306665"/>
                  <a:pt x="581791" y="325399"/>
                </a:cubicBezTo>
                <a:lnTo>
                  <a:pt x="631234" y="353856"/>
                </a:lnTo>
                <a:lnTo>
                  <a:pt x="692764" y="389867"/>
                </a:lnTo>
                <a:cubicBezTo>
                  <a:pt x="700455" y="395488"/>
                  <a:pt x="708312" y="400949"/>
                  <a:pt x="715837" y="406732"/>
                </a:cubicBezTo>
                <a:cubicBezTo>
                  <a:pt x="719685" y="409690"/>
                  <a:pt x="722908" y="413152"/>
                  <a:pt x="726824" y="416044"/>
                </a:cubicBezTo>
                <a:cubicBezTo>
                  <a:pt x="737316" y="423792"/>
                  <a:pt x="748249" y="431065"/>
                  <a:pt x="758962" y="438575"/>
                </a:cubicBezTo>
                <a:cubicBezTo>
                  <a:pt x="762350" y="439878"/>
                  <a:pt x="765736" y="441269"/>
                  <a:pt x="769125" y="442482"/>
                </a:cubicBezTo>
                <a:cubicBezTo>
                  <a:pt x="774896" y="444548"/>
                  <a:pt x="780870" y="447484"/>
                  <a:pt x="786430" y="448408"/>
                </a:cubicBezTo>
                <a:cubicBezTo>
                  <a:pt x="800642" y="450771"/>
                  <a:pt x="808417" y="432303"/>
                  <a:pt x="810878" y="429460"/>
                </a:cubicBezTo>
                <a:cubicBezTo>
                  <a:pt x="816470" y="405314"/>
                  <a:pt x="809124" y="434796"/>
                  <a:pt x="820219" y="401070"/>
                </a:cubicBezTo>
                <a:cubicBezTo>
                  <a:pt x="821342" y="397657"/>
                  <a:pt x="821519" y="393776"/>
                  <a:pt x="822691" y="390390"/>
                </a:cubicBezTo>
                <a:cubicBezTo>
                  <a:pt x="825003" y="383716"/>
                  <a:pt x="828003" y="377411"/>
                  <a:pt x="830659" y="370921"/>
                </a:cubicBezTo>
                <a:cubicBezTo>
                  <a:pt x="832347" y="363627"/>
                  <a:pt x="834240" y="354613"/>
                  <a:pt x="836703" y="347805"/>
                </a:cubicBezTo>
                <a:cubicBezTo>
                  <a:pt x="840162" y="338239"/>
                  <a:pt x="851054" y="313546"/>
                  <a:pt x="854833" y="305349"/>
                </a:cubicBezTo>
                <a:cubicBezTo>
                  <a:pt x="868866" y="274910"/>
                  <a:pt x="855435" y="279150"/>
                  <a:pt x="877634" y="275591"/>
                </a:cubicBezTo>
                <a:cubicBezTo>
                  <a:pt x="877057" y="290643"/>
                  <a:pt x="876625" y="273573"/>
                  <a:pt x="882028" y="295452"/>
                </a:cubicBezTo>
                <a:cubicBezTo>
                  <a:pt x="883398" y="300996"/>
                  <a:pt x="883676" y="306261"/>
                  <a:pt x="884500" y="311666"/>
                </a:cubicBezTo>
                <a:cubicBezTo>
                  <a:pt x="895459" y="332450"/>
                  <a:pt x="890755" y="321519"/>
                  <a:pt x="897683" y="344355"/>
                </a:cubicBezTo>
                <a:cubicBezTo>
                  <a:pt x="910908" y="362036"/>
                  <a:pt x="899567" y="345080"/>
                  <a:pt x="907298" y="362588"/>
                </a:cubicBezTo>
                <a:cubicBezTo>
                  <a:pt x="909432" y="367422"/>
                  <a:pt x="912795" y="372334"/>
                  <a:pt x="914988" y="377174"/>
                </a:cubicBezTo>
                <a:cubicBezTo>
                  <a:pt x="916926" y="381452"/>
                  <a:pt x="917771" y="385599"/>
                  <a:pt x="919657" y="389872"/>
                </a:cubicBezTo>
                <a:cubicBezTo>
                  <a:pt x="931919" y="417641"/>
                  <a:pt x="918865" y="379191"/>
                  <a:pt x="930918" y="418914"/>
                </a:cubicBezTo>
                <a:cubicBezTo>
                  <a:pt x="937866" y="429054"/>
                  <a:pt x="941115" y="432805"/>
                  <a:pt x="945476" y="442682"/>
                </a:cubicBezTo>
                <a:cubicBezTo>
                  <a:pt x="958866" y="473006"/>
                  <a:pt x="941601" y="439174"/>
                  <a:pt x="955914" y="466320"/>
                </a:cubicBezTo>
                <a:cubicBezTo>
                  <a:pt x="960446" y="474914"/>
                  <a:pt x="967633" y="483424"/>
                  <a:pt x="973493" y="491976"/>
                </a:cubicBezTo>
                <a:cubicBezTo>
                  <a:pt x="979294" y="500442"/>
                  <a:pt x="982465" y="508993"/>
                  <a:pt x="986952" y="517502"/>
                </a:cubicBezTo>
                <a:cubicBezTo>
                  <a:pt x="991484" y="526097"/>
                  <a:pt x="999055" y="534575"/>
                  <a:pt x="1004531" y="543158"/>
                </a:cubicBezTo>
                <a:cubicBezTo>
                  <a:pt x="1006854" y="546799"/>
                  <a:pt x="1008066" y="550452"/>
                  <a:pt x="1010299" y="554098"/>
                </a:cubicBezTo>
                <a:cubicBezTo>
                  <a:pt x="1012931" y="558394"/>
                  <a:pt x="1016392" y="562632"/>
                  <a:pt x="1019088" y="566926"/>
                </a:cubicBezTo>
                <a:cubicBezTo>
                  <a:pt x="1024820" y="576055"/>
                  <a:pt x="1029119" y="585274"/>
                  <a:pt x="1035569" y="594340"/>
                </a:cubicBezTo>
                <a:cubicBezTo>
                  <a:pt x="1039638" y="600061"/>
                  <a:pt x="1045688" y="605345"/>
                  <a:pt x="1050401" y="610945"/>
                </a:cubicBezTo>
                <a:cubicBezTo>
                  <a:pt x="1055515" y="617023"/>
                  <a:pt x="1061989" y="627234"/>
                  <a:pt x="1066058" y="632955"/>
                </a:cubicBezTo>
                <a:cubicBezTo>
                  <a:pt x="1068246" y="636030"/>
                  <a:pt x="1070636" y="639077"/>
                  <a:pt x="1072924" y="642137"/>
                </a:cubicBezTo>
                <a:cubicBezTo>
                  <a:pt x="1091520" y="659466"/>
                  <a:pt x="1068449" y="637153"/>
                  <a:pt x="1094624" y="667924"/>
                </a:cubicBezTo>
                <a:cubicBezTo>
                  <a:pt x="1098441" y="672411"/>
                  <a:pt x="1103379" y="676502"/>
                  <a:pt x="1107534" y="680882"/>
                </a:cubicBezTo>
                <a:cubicBezTo>
                  <a:pt x="1107560" y="680909"/>
                  <a:pt x="1124678" y="699458"/>
                  <a:pt x="1124290" y="701134"/>
                </a:cubicBezTo>
                <a:cubicBezTo>
                  <a:pt x="1123707" y="703651"/>
                  <a:pt x="1118135" y="702231"/>
                  <a:pt x="1114950" y="702631"/>
                </a:cubicBezTo>
                <a:cubicBezTo>
                  <a:pt x="1110533" y="703186"/>
                  <a:pt x="1105977" y="703542"/>
                  <a:pt x="1101490" y="703998"/>
                </a:cubicBezTo>
                <a:cubicBezTo>
                  <a:pt x="1090417" y="701885"/>
                  <a:pt x="1088310" y="700926"/>
                  <a:pt x="1077867" y="701458"/>
                </a:cubicBezTo>
                <a:cubicBezTo>
                  <a:pt x="1074528" y="701628"/>
                  <a:pt x="1071893" y="702828"/>
                  <a:pt x="1068528" y="702956"/>
                </a:cubicBezTo>
                <a:cubicBezTo>
                  <a:pt x="1063247" y="703156"/>
                  <a:pt x="1057357" y="702284"/>
                  <a:pt x="1052046" y="702434"/>
                </a:cubicBezTo>
                <a:cubicBezTo>
                  <a:pt x="1047352" y="702567"/>
                  <a:pt x="1043254" y="703625"/>
                  <a:pt x="1038586" y="703801"/>
                </a:cubicBezTo>
                <a:cubicBezTo>
                  <a:pt x="1034626" y="703951"/>
                  <a:pt x="1030185" y="703261"/>
                  <a:pt x="1026225" y="703410"/>
                </a:cubicBezTo>
                <a:cubicBezTo>
                  <a:pt x="1021557" y="703587"/>
                  <a:pt x="1017433" y="704601"/>
                  <a:pt x="1012765" y="704777"/>
                </a:cubicBezTo>
                <a:cubicBezTo>
                  <a:pt x="1008805" y="704927"/>
                  <a:pt x="1004128" y="703881"/>
                  <a:pt x="1000404" y="704386"/>
                </a:cubicBezTo>
                <a:cubicBezTo>
                  <a:pt x="993329" y="705347"/>
                  <a:pt x="987749" y="708245"/>
                  <a:pt x="980626" y="709140"/>
                </a:cubicBezTo>
                <a:cubicBezTo>
                  <a:pt x="972481" y="710163"/>
                  <a:pt x="963078" y="709275"/>
                  <a:pt x="954806" y="710116"/>
                </a:cubicBezTo>
                <a:cubicBezTo>
                  <a:pt x="942231" y="711393"/>
                  <a:pt x="938439" y="714027"/>
                  <a:pt x="928710" y="718255"/>
                </a:cubicBezTo>
                <a:cubicBezTo>
                  <a:pt x="925139" y="719806"/>
                  <a:pt x="919737" y="719166"/>
                  <a:pt x="915250" y="719622"/>
                </a:cubicBezTo>
                <a:cubicBezTo>
                  <a:pt x="906277" y="720533"/>
                  <a:pt x="896964" y="720972"/>
                  <a:pt x="888330" y="722356"/>
                </a:cubicBezTo>
                <a:cubicBezTo>
                  <a:pt x="884469" y="722975"/>
                  <a:pt x="881905" y="725204"/>
                  <a:pt x="877892" y="725612"/>
                </a:cubicBezTo>
                <a:cubicBezTo>
                  <a:pt x="872816" y="726127"/>
                  <a:pt x="866487" y="724575"/>
                  <a:pt x="861411" y="725091"/>
                </a:cubicBezTo>
                <a:cubicBezTo>
                  <a:pt x="857398" y="725498"/>
                  <a:pt x="854452" y="727261"/>
                  <a:pt x="850972" y="728346"/>
                </a:cubicBezTo>
                <a:cubicBezTo>
                  <a:pt x="841898" y="731175"/>
                  <a:pt x="831152" y="732021"/>
                  <a:pt x="821855" y="734597"/>
                </a:cubicBezTo>
                <a:cubicBezTo>
                  <a:pt x="817562" y="735786"/>
                  <a:pt x="814507" y="738303"/>
                  <a:pt x="810317" y="739610"/>
                </a:cubicBezTo>
                <a:cubicBezTo>
                  <a:pt x="805781" y="741025"/>
                  <a:pt x="800612" y="741694"/>
                  <a:pt x="795759" y="742735"/>
                </a:cubicBezTo>
                <a:cubicBezTo>
                  <a:pt x="786454" y="744733"/>
                  <a:pt x="778531" y="748354"/>
                  <a:pt x="769663" y="750874"/>
                </a:cubicBezTo>
                <a:cubicBezTo>
                  <a:pt x="761497" y="753195"/>
                  <a:pt x="753148" y="755309"/>
                  <a:pt x="744666" y="757255"/>
                </a:cubicBezTo>
                <a:cubicBezTo>
                  <a:pt x="726499" y="761424"/>
                  <a:pt x="744817" y="755681"/>
                  <a:pt x="721867" y="760120"/>
                </a:cubicBezTo>
                <a:cubicBezTo>
                  <a:pt x="680580" y="768106"/>
                  <a:pt x="734480" y="758977"/>
                  <a:pt x="705110" y="766761"/>
                </a:cubicBezTo>
                <a:cubicBezTo>
                  <a:pt x="697527" y="768771"/>
                  <a:pt x="689178" y="769843"/>
                  <a:pt x="681212" y="771384"/>
                </a:cubicBezTo>
                <a:cubicBezTo>
                  <a:pt x="670196" y="773515"/>
                  <a:pt x="647692" y="782846"/>
                  <a:pt x="638360" y="786164"/>
                </a:cubicBezTo>
                <a:cubicBezTo>
                  <a:pt x="634985" y="787364"/>
                  <a:pt x="631037" y="787955"/>
                  <a:pt x="627922" y="789420"/>
                </a:cubicBezTo>
                <a:cubicBezTo>
                  <a:pt x="621038" y="792659"/>
                  <a:pt x="618970" y="794026"/>
                  <a:pt x="619036" y="794476"/>
                </a:cubicBezTo>
                <a:lnTo>
                  <a:pt x="622653" y="794057"/>
                </a:lnTo>
                <a:lnTo>
                  <a:pt x="604847" y="799447"/>
                </a:lnTo>
                <a:cubicBezTo>
                  <a:pt x="599927" y="800982"/>
                  <a:pt x="596800" y="804329"/>
                  <a:pt x="592211" y="806219"/>
                </a:cubicBezTo>
                <a:cubicBezTo>
                  <a:pt x="587345" y="808224"/>
                  <a:pt x="581586" y="809271"/>
                  <a:pt x="576554" y="811103"/>
                </a:cubicBezTo>
                <a:cubicBezTo>
                  <a:pt x="572514" y="812573"/>
                  <a:pt x="569774" y="815519"/>
                  <a:pt x="565017" y="816117"/>
                </a:cubicBezTo>
                <a:cubicBezTo>
                  <a:pt x="558171" y="816977"/>
                  <a:pt x="547637" y="811279"/>
                  <a:pt x="540569" y="808172"/>
                </a:cubicBezTo>
                <a:cubicBezTo>
                  <a:pt x="551251" y="775707"/>
                  <a:pt x="540495" y="805759"/>
                  <a:pt x="568590" y="749893"/>
                </a:cubicBezTo>
                <a:cubicBezTo>
                  <a:pt x="572650" y="741820"/>
                  <a:pt x="576099" y="733397"/>
                  <a:pt x="579853" y="725149"/>
                </a:cubicBezTo>
                <a:cubicBezTo>
                  <a:pt x="584496" y="714949"/>
                  <a:pt x="587842" y="704032"/>
                  <a:pt x="591391" y="693242"/>
                </a:cubicBezTo>
                <a:cubicBezTo>
                  <a:pt x="592514" y="689830"/>
                  <a:pt x="592946" y="686077"/>
                  <a:pt x="593864" y="682563"/>
                </a:cubicBezTo>
                <a:cubicBezTo>
                  <a:pt x="594961" y="678371"/>
                  <a:pt x="596246" y="674272"/>
                  <a:pt x="597435" y="670126"/>
                </a:cubicBezTo>
                <a:cubicBezTo>
                  <a:pt x="602734" y="651674"/>
                  <a:pt x="613023" y="635869"/>
                  <a:pt x="621061" y="618880"/>
                </a:cubicBezTo>
                <a:cubicBezTo>
                  <a:pt x="626118" y="608194"/>
                  <a:pt x="642326" y="601562"/>
                  <a:pt x="636719" y="587103"/>
                </a:cubicBezTo>
                <a:cubicBezTo>
                  <a:pt x="632427" y="576033"/>
                  <a:pt x="611265" y="569565"/>
                  <a:pt x="598539" y="560795"/>
                </a:cubicBezTo>
                <a:cubicBezTo>
                  <a:pt x="590115" y="556346"/>
                  <a:pt x="581664" y="551968"/>
                  <a:pt x="573268" y="547446"/>
                </a:cubicBezTo>
                <a:cubicBezTo>
                  <a:pt x="562801" y="541809"/>
                  <a:pt x="552494" y="535749"/>
                  <a:pt x="541954" y="530320"/>
                </a:cubicBezTo>
                <a:cubicBezTo>
                  <a:pt x="537629" y="528092"/>
                  <a:pt x="533137" y="526595"/>
                  <a:pt x="528769" y="524524"/>
                </a:cubicBezTo>
                <a:cubicBezTo>
                  <a:pt x="522324" y="521468"/>
                  <a:pt x="515949" y="518142"/>
                  <a:pt x="509541" y="514951"/>
                </a:cubicBezTo>
                <a:cubicBezTo>
                  <a:pt x="485101" y="502783"/>
                  <a:pt x="461189" y="488959"/>
                  <a:pt x="436749" y="476791"/>
                </a:cubicBezTo>
                <a:cubicBezTo>
                  <a:pt x="424547" y="470716"/>
                  <a:pt x="419208" y="468521"/>
                  <a:pt x="407358" y="463312"/>
                </a:cubicBezTo>
                <a:cubicBezTo>
                  <a:pt x="396920" y="457603"/>
                  <a:pt x="386527" y="451780"/>
                  <a:pt x="376044" y="446185"/>
                </a:cubicBezTo>
                <a:cubicBezTo>
                  <a:pt x="368668" y="442249"/>
                  <a:pt x="361148" y="438717"/>
                  <a:pt x="353794" y="434724"/>
                </a:cubicBezTo>
                <a:cubicBezTo>
                  <a:pt x="341271" y="427924"/>
                  <a:pt x="328978" y="420575"/>
                  <a:pt x="316438" y="413821"/>
                </a:cubicBezTo>
                <a:cubicBezTo>
                  <a:pt x="303382" y="406789"/>
                  <a:pt x="293976" y="402931"/>
                  <a:pt x="281003" y="396564"/>
                </a:cubicBezTo>
                <a:cubicBezTo>
                  <a:pt x="268162" y="390262"/>
                  <a:pt x="255325" y="383935"/>
                  <a:pt x="242547" y="377419"/>
                </a:cubicBezTo>
                <a:cubicBezTo>
                  <a:pt x="184792" y="347969"/>
                  <a:pt x="256795" y="382976"/>
                  <a:pt x="172777" y="341148"/>
                </a:cubicBezTo>
                <a:cubicBezTo>
                  <a:pt x="164724" y="337139"/>
                  <a:pt x="157488" y="334543"/>
                  <a:pt x="149429" y="331445"/>
                </a:cubicBezTo>
                <a:cubicBezTo>
                  <a:pt x="142654" y="328840"/>
                  <a:pt x="135872" y="326345"/>
                  <a:pt x="129102" y="323630"/>
                </a:cubicBezTo>
                <a:cubicBezTo>
                  <a:pt x="79125" y="303585"/>
                  <a:pt x="123652" y="320808"/>
                  <a:pt x="95591" y="310020"/>
                </a:cubicBezTo>
                <a:lnTo>
                  <a:pt x="75264" y="302205"/>
                </a:lnTo>
                <a:cubicBezTo>
                  <a:pt x="66430" y="298809"/>
                  <a:pt x="57728" y="294010"/>
                  <a:pt x="48894" y="290614"/>
                </a:cubicBezTo>
                <a:cubicBezTo>
                  <a:pt x="44103" y="288772"/>
                  <a:pt x="39403" y="288292"/>
                  <a:pt x="34610" y="286577"/>
                </a:cubicBezTo>
                <a:cubicBezTo>
                  <a:pt x="25817" y="283429"/>
                  <a:pt x="19889" y="279312"/>
                  <a:pt x="11262" y="276874"/>
                </a:cubicBezTo>
                <a:cubicBezTo>
                  <a:pt x="7423" y="275788"/>
                  <a:pt x="3754" y="275441"/>
                  <a:pt x="0" y="274725"/>
                </a:cubicBezTo>
                <a:cubicBezTo>
                  <a:pt x="1744" y="229341"/>
                  <a:pt x="-1228" y="276689"/>
                  <a:pt x="58237" y="181544"/>
                </a:cubicBezTo>
                <a:cubicBezTo>
                  <a:pt x="63378" y="173318"/>
                  <a:pt x="66479" y="163876"/>
                  <a:pt x="70600" y="155042"/>
                </a:cubicBezTo>
                <a:cubicBezTo>
                  <a:pt x="76609" y="136776"/>
                  <a:pt x="73886" y="145666"/>
                  <a:pt x="78842" y="128410"/>
                </a:cubicBezTo>
                <a:cubicBezTo>
                  <a:pt x="79649" y="125600"/>
                  <a:pt x="79757" y="122463"/>
                  <a:pt x="80215" y="119489"/>
                </a:cubicBezTo>
                <a:cubicBezTo>
                  <a:pt x="80903" y="115021"/>
                  <a:pt x="84334" y="92740"/>
                  <a:pt x="84337" y="92726"/>
                </a:cubicBezTo>
                <a:cubicBezTo>
                  <a:pt x="85002" y="89093"/>
                  <a:pt x="86100" y="85660"/>
                  <a:pt x="86809" y="82047"/>
                </a:cubicBezTo>
                <a:cubicBezTo>
                  <a:pt x="87382" y="79125"/>
                  <a:pt x="87609" y="76048"/>
                  <a:pt x="88183" y="73126"/>
                </a:cubicBezTo>
                <a:cubicBezTo>
                  <a:pt x="88892" y="69513"/>
                  <a:pt x="90050" y="66107"/>
                  <a:pt x="90655" y="62447"/>
                </a:cubicBezTo>
                <a:close/>
                <a:moveTo>
                  <a:pt x="100272" y="0"/>
                </a:moveTo>
                <a:lnTo>
                  <a:pt x="96379" y="25278"/>
                </a:lnTo>
                <a:lnTo>
                  <a:pt x="75971" y="11975"/>
                </a:lnTo>
                <a:cubicBezTo>
                  <a:pt x="65021" y="4838"/>
                  <a:pt x="68031" y="6744"/>
                  <a:pt x="85163" y="17451"/>
                </a:cubicBezTo>
                <a:close/>
              </a:path>
            </a:pathLst>
          </a:custGeom>
          <a:noFill/>
          <a:ln>
            <a:noFill/>
          </a:ln>
        </p:spPr>
      </p:pic>
      <p:grpSp>
        <p:nvGrpSpPr>
          <p:cNvPr id="136" name="Google Shape;136;p24"/>
          <p:cNvGrpSpPr/>
          <p:nvPr/>
        </p:nvGrpSpPr>
        <p:grpSpPr>
          <a:xfrm>
            <a:off x="2667579" y="1387308"/>
            <a:ext cx="6335021" cy="3722019"/>
            <a:chOff x="1017885" y="2820184"/>
            <a:chExt cx="3386040" cy="2926172"/>
          </a:xfrm>
        </p:grpSpPr>
        <p:pic>
          <p:nvPicPr>
            <p:cNvPr id="137" name="Google Shape;137;p24"/>
            <p:cNvPicPr preferRelativeResize="0"/>
            <p:nvPr/>
          </p:nvPicPr>
          <p:blipFill rotWithShape="1">
            <a:blip r:embed="rId7">
              <a:alphaModFix/>
            </a:blip>
            <a:srcRect/>
            <a:stretch/>
          </p:blipFill>
          <p:spPr>
            <a:xfrm rot="10800000" flipH="1">
              <a:off x="1199926" y="5538246"/>
              <a:ext cx="3204000" cy="208110"/>
            </a:xfrm>
            <a:prstGeom prst="rect">
              <a:avLst/>
            </a:prstGeom>
            <a:noFill/>
            <a:ln>
              <a:noFill/>
            </a:ln>
          </p:spPr>
        </p:pic>
        <p:pic>
          <p:nvPicPr>
            <p:cNvPr id="138" name="Google Shape;138;p24"/>
            <p:cNvPicPr preferRelativeResize="0"/>
            <p:nvPr/>
          </p:nvPicPr>
          <p:blipFill rotWithShape="1">
            <a:blip r:embed="rId7">
              <a:alphaModFix/>
            </a:blip>
            <a:srcRect/>
            <a:stretch/>
          </p:blipFill>
          <p:spPr>
            <a:xfrm rot="10800000" flipH="1">
              <a:off x="1064808" y="2820184"/>
              <a:ext cx="3204000" cy="208110"/>
            </a:xfrm>
            <a:prstGeom prst="rect">
              <a:avLst/>
            </a:prstGeom>
            <a:noFill/>
            <a:ln>
              <a:noFill/>
            </a:ln>
          </p:spPr>
        </p:pic>
        <p:pic>
          <p:nvPicPr>
            <p:cNvPr id="139" name="Google Shape;139;p24"/>
            <p:cNvPicPr preferRelativeResize="0"/>
            <p:nvPr/>
          </p:nvPicPr>
          <p:blipFill rotWithShape="1">
            <a:blip r:embed="rId7">
              <a:alphaModFix/>
            </a:blip>
            <a:srcRect/>
            <a:stretch/>
          </p:blipFill>
          <p:spPr>
            <a:xfrm rot="5400000" flipH="1">
              <a:off x="-305220" y="4165076"/>
              <a:ext cx="2830034" cy="183823"/>
            </a:xfrm>
            <a:prstGeom prst="rect">
              <a:avLst/>
            </a:prstGeom>
            <a:noFill/>
            <a:ln>
              <a:noFill/>
            </a:ln>
          </p:spPr>
        </p:pic>
        <p:pic>
          <p:nvPicPr>
            <p:cNvPr id="140" name="Google Shape;140;p24"/>
            <p:cNvPicPr preferRelativeResize="0"/>
            <p:nvPr/>
          </p:nvPicPr>
          <p:blipFill rotWithShape="1">
            <a:blip r:embed="rId7">
              <a:alphaModFix/>
            </a:blip>
            <a:srcRect/>
            <a:stretch/>
          </p:blipFill>
          <p:spPr>
            <a:xfrm rot="5400000" flipH="1">
              <a:off x="2816624" y="4190215"/>
              <a:ext cx="2830034" cy="18382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title"/>
          </p:nvPr>
        </p:nvSpPr>
        <p:spPr>
          <a:xfrm>
            <a:off x="548200" y="1852368"/>
            <a:ext cx="11095500" cy="2663072"/>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8000"/>
              <a:buNone/>
            </a:pPr>
            <a:r>
              <a:rPr lang="en-US" sz="6000" dirty="0"/>
              <a:t>Restoring Credit (Grades 9-12) when on an Attendance Contract…</a:t>
            </a:r>
            <a:endParaRPr sz="6000" dirty="0"/>
          </a:p>
        </p:txBody>
      </p:sp>
      <p:sp>
        <p:nvSpPr>
          <p:cNvPr id="248" name="Google Shape;248;p32"/>
          <p:cNvSpPr txBox="1">
            <a:spLocks noGrp="1"/>
          </p:cNvSpPr>
          <p:nvPr>
            <p:ph type="body" idx="1"/>
          </p:nvPr>
        </p:nvSpPr>
        <p:spPr>
          <a:xfrm>
            <a:off x="630261" y="4839976"/>
            <a:ext cx="11262014" cy="520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900"/>
              <a:buNone/>
            </a:pPr>
            <a:r>
              <a:rPr lang="en-US" sz="2400" dirty="0"/>
              <a:t>A meeting is held with the Assistant/Associate Principal when a student has accumulated 11 absences he/she has lost credit and placed on an attendance contract.  </a:t>
            </a:r>
            <a:endParaRPr sz="2400" dirty="0"/>
          </a:p>
        </p:txBody>
      </p:sp>
      <p:pic>
        <p:nvPicPr>
          <p:cNvPr id="249" name="Google Shape;249;p32"/>
          <p:cNvPicPr preferRelativeResize="0"/>
          <p:nvPr/>
        </p:nvPicPr>
        <p:blipFill rotWithShape="1">
          <a:blip r:embed="rId3">
            <a:alphaModFix/>
          </a:blip>
          <a:srcRect/>
          <a:stretch/>
        </p:blipFill>
        <p:spPr>
          <a:xfrm>
            <a:off x="2425409" y="4436255"/>
            <a:ext cx="7119229" cy="173455"/>
          </a:xfrm>
          <a:prstGeom prst="rect">
            <a:avLst/>
          </a:prstGeom>
          <a:noFill/>
          <a:ln>
            <a:noFill/>
          </a:ln>
        </p:spPr>
      </p:pic>
      <p:pic>
        <p:nvPicPr>
          <p:cNvPr id="8" name="Google Shape;330;p35" descr="A picture containing plant&#10;&#10;Description automatically generated">
            <a:extLst>
              <a:ext uri="{FF2B5EF4-FFF2-40B4-BE49-F238E27FC236}">
                <a16:creationId xmlns:a16="http://schemas.microsoft.com/office/drawing/2014/main" id="{4712CDE1-9F2B-44AF-B415-7C268FD01A01}"/>
              </a:ext>
            </a:extLst>
          </p:cNvPr>
          <p:cNvPicPr preferRelativeResize="0"/>
          <p:nvPr/>
        </p:nvPicPr>
        <p:blipFill rotWithShape="1">
          <a:blip r:embed="rId4">
            <a:alphaModFix/>
          </a:blip>
          <a:srcRect l="28678" t="45968" r="60320" b="25889"/>
          <a:stretch/>
        </p:blipFill>
        <p:spPr>
          <a:xfrm rot="5916381">
            <a:off x="1965671" y="713104"/>
            <a:ext cx="1123354" cy="815520"/>
          </a:xfrm>
          <a:custGeom>
            <a:avLst/>
            <a:gdLst/>
            <a:ahLst/>
            <a:cxnLst/>
            <a:rect l="l" t="t" r="r" b="b"/>
            <a:pathLst>
              <a:path w="1124296" h="816204" extrusionOk="0">
                <a:moveTo>
                  <a:pt x="623587" y="793775"/>
                </a:moveTo>
                <a:cubicBezTo>
                  <a:pt x="625711" y="793188"/>
                  <a:pt x="624606" y="793588"/>
                  <a:pt x="622953" y="794023"/>
                </a:cubicBezTo>
                <a:lnTo>
                  <a:pt x="622653" y="794057"/>
                </a:lnTo>
                <a:close/>
                <a:moveTo>
                  <a:pt x="96379" y="25278"/>
                </a:moveTo>
                <a:lnTo>
                  <a:pt x="102845" y="29493"/>
                </a:lnTo>
                <a:cubicBezTo>
                  <a:pt x="115280" y="37613"/>
                  <a:pt x="131184" y="48024"/>
                  <a:pt x="150538" y="60755"/>
                </a:cubicBezTo>
                <a:cubicBezTo>
                  <a:pt x="161187" y="66714"/>
                  <a:pt x="223532" y="101487"/>
                  <a:pt x="231295" y="106339"/>
                </a:cubicBezTo>
                <a:cubicBezTo>
                  <a:pt x="234480" y="108329"/>
                  <a:pt x="236403" y="111417"/>
                  <a:pt x="239261" y="113762"/>
                </a:cubicBezTo>
                <a:cubicBezTo>
                  <a:pt x="244758" y="118273"/>
                  <a:pt x="250614" y="122488"/>
                  <a:pt x="256291" y="126851"/>
                </a:cubicBezTo>
                <a:cubicBezTo>
                  <a:pt x="306283" y="158911"/>
                  <a:pt x="355899" y="191551"/>
                  <a:pt x="406268" y="223031"/>
                </a:cubicBezTo>
                <a:lnTo>
                  <a:pt x="487025" y="268615"/>
                </a:lnTo>
                <a:cubicBezTo>
                  <a:pt x="518614" y="287543"/>
                  <a:pt x="550098" y="306665"/>
                  <a:pt x="581791" y="325399"/>
                </a:cubicBezTo>
                <a:lnTo>
                  <a:pt x="631234" y="353856"/>
                </a:lnTo>
                <a:lnTo>
                  <a:pt x="692764" y="389867"/>
                </a:lnTo>
                <a:cubicBezTo>
                  <a:pt x="700455" y="395488"/>
                  <a:pt x="708312" y="400949"/>
                  <a:pt x="715837" y="406732"/>
                </a:cubicBezTo>
                <a:cubicBezTo>
                  <a:pt x="719685" y="409690"/>
                  <a:pt x="722908" y="413152"/>
                  <a:pt x="726824" y="416044"/>
                </a:cubicBezTo>
                <a:cubicBezTo>
                  <a:pt x="737316" y="423792"/>
                  <a:pt x="748249" y="431065"/>
                  <a:pt x="758962" y="438575"/>
                </a:cubicBezTo>
                <a:cubicBezTo>
                  <a:pt x="762350" y="439878"/>
                  <a:pt x="765736" y="441269"/>
                  <a:pt x="769125" y="442482"/>
                </a:cubicBezTo>
                <a:cubicBezTo>
                  <a:pt x="774896" y="444548"/>
                  <a:pt x="780870" y="447484"/>
                  <a:pt x="786430" y="448408"/>
                </a:cubicBezTo>
                <a:cubicBezTo>
                  <a:pt x="800642" y="450771"/>
                  <a:pt x="808417" y="432303"/>
                  <a:pt x="810878" y="429460"/>
                </a:cubicBezTo>
                <a:cubicBezTo>
                  <a:pt x="816470" y="405314"/>
                  <a:pt x="809124" y="434796"/>
                  <a:pt x="820219" y="401070"/>
                </a:cubicBezTo>
                <a:cubicBezTo>
                  <a:pt x="821342" y="397657"/>
                  <a:pt x="821519" y="393776"/>
                  <a:pt x="822691" y="390390"/>
                </a:cubicBezTo>
                <a:cubicBezTo>
                  <a:pt x="825003" y="383716"/>
                  <a:pt x="828003" y="377411"/>
                  <a:pt x="830659" y="370921"/>
                </a:cubicBezTo>
                <a:cubicBezTo>
                  <a:pt x="832347" y="363627"/>
                  <a:pt x="834240" y="354613"/>
                  <a:pt x="836703" y="347805"/>
                </a:cubicBezTo>
                <a:cubicBezTo>
                  <a:pt x="840162" y="338239"/>
                  <a:pt x="851054" y="313546"/>
                  <a:pt x="854833" y="305349"/>
                </a:cubicBezTo>
                <a:cubicBezTo>
                  <a:pt x="868866" y="274910"/>
                  <a:pt x="855435" y="279150"/>
                  <a:pt x="877634" y="275591"/>
                </a:cubicBezTo>
                <a:cubicBezTo>
                  <a:pt x="877057" y="290643"/>
                  <a:pt x="876625" y="273573"/>
                  <a:pt x="882028" y="295452"/>
                </a:cubicBezTo>
                <a:cubicBezTo>
                  <a:pt x="883398" y="300996"/>
                  <a:pt x="883676" y="306261"/>
                  <a:pt x="884500" y="311666"/>
                </a:cubicBezTo>
                <a:cubicBezTo>
                  <a:pt x="895459" y="332450"/>
                  <a:pt x="890755" y="321519"/>
                  <a:pt x="897683" y="344355"/>
                </a:cubicBezTo>
                <a:cubicBezTo>
                  <a:pt x="910908" y="362036"/>
                  <a:pt x="899567" y="345080"/>
                  <a:pt x="907298" y="362588"/>
                </a:cubicBezTo>
                <a:cubicBezTo>
                  <a:pt x="909432" y="367422"/>
                  <a:pt x="912795" y="372334"/>
                  <a:pt x="914988" y="377174"/>
                </a:cubicBezTo>
                <a:cubicBezTo>
                  <a:pt x="916926" y="381452"/>
                  <a:pt x="917771" y="385599"/>
                  <a:pt x="919657" y="389872"/>
                </a:cubicBezTo>
                <a:cubicBezTo>
                  <a:pt x="931919" y="417641"/>
                  <a:pt x="918865" y="379191"/>
                  <a:pt x="930918" y="418914"/>
                </a:cubicBezTo>
                <a:cubicBezTo>
                  <a:pt x="937866" y="429054"/>
                  <a:pt x="941115" y="432805"/>
                  <a:pt x="945476" y="442682"/>
                </a:cubicBezTo>
                <a:cubicBezTo>
                  <a:pt x="958866" y="473006"/>
                  <a:pt x="941601" y="439174"/>
                  <a:pt x="955914" y="466320"/>
                </a:cubicBezTo>
                <a:cubicBezTo>
                  <a:pt x="960446" y="474914"/>
                  <a:pt x="967633" y="483424"/>
                  <a:pt x="973493" y="491976"/>
                </a:cubicBezTo>
                <a:cubicBezTo>
                  <a:pt x="979294" y="500442"/>
                  <a:pt x="982465" y="508993"/>
                  <a:pt x="986952" y="517502"/>
                </a:cubicBezTo>
                <a:cubicBezTo>
                  <a:pt x="991484" y="526097"/>
                  <a:pt x="999055" y="534575"/>
                  <a:pt x="1004531" y="543158"/>
                </a:cubicBezTo>
                <a:cubicBezTo>
                  <a:pt x="1006854" y="546799"/>
                  <a:pt x="1008066" y="550452"/>
                  <a:pt x="1010299" y="554098"/>
                </a:cubicBezTo>
                <a:cubicBezTo>
                  <a:pt x="1012931" y="558394"/>
                  <a:pt x="1016392" y="562632"/>
                  <a:pt x="1019088" y="566926"/>
                </a:cubicBezTo>
                <a:cubicBezTo>
                  <a:pt x="1024820" y="576055"/>
                  <a:pt x="1029119" y="585274"/>
                  <a:pt x="1035569" y="594340"/>
                </a:cubicBezTo>
                <a:cubicBezTo>
                  <a:pt x="1039638" y="600061"/>
                  <a:pt x="1045688" y="605345"/>
                  <a:pt x="1050401" y="610945"/>
                </a:cubicBezTo>
                <a:cubicBezTo>
                  <a:pt x="1055515" y="617023"/>
                  <a:pt x="1061989" y="627234"/>
                  <a:pt x="1066058" y="632955"/>
                </a:cubicBezTo>
                <a:cubicBezTo>
                  <a:pt x="1068246" y="636030"/>
                  <a:pt x="1070636" y="639077"/>
                  <a:pt x="1072924" y="642137"/>
                </a:cubicBezTo>
                <a:cubicBezTo>
                  <a:pt x="1091520" y="659466"/>
                  <a:pt x="1068449" y="637153"/>
                  <a:pt x="1094624" y="667924"/>
                </a:cubicBezTo>
                <a:cubicBezTo>
                  <a:pt x="1098441" y="672411"/>
                  <a:pt x="1103379" y="676502"/>
                  <a:pt x="1107534" y="680882"/>
                </a:cubicBezTo>
                <a:cubicBezTo>
                  <a:pt x="1107560" y="680909"/>
                  <a:pt x="1124678" y="699458"/>
                  <a:pt x="1124290" y="701134"/>
                </a:cubicBezTo>
                <a:cubicBezTo>
                  <a:pt x="1123707" y="703651"/>
                  <a:pt x="1118135" y="702231"/>
                  <a:pt x="1114950" y="702631"/>
                </a:cubicBezTo>
                <a:cubicBezTo>
                  <a:pt x="1110533" y="703186"/>
                  <a:pt x="1105977" y="703542"/>
                  <a:pt x="1101490" y="703998"/>
                </a:cubicBezTo>
                <a:cubicBezTo>
                  <a:pt x="1090417" y="701885"/>
                  <a:pt x="1088310" y="700926"/>
                  <a:pt x="1077867" y="701458"/>
                </a:cubicBezTo>
                <a:cubicBezTo>
                  <a:pt x="1074528" y="701628"/>
                  <a:pt x="1071893" y="702828"/>
                  <a:pt x="1068528" y="702956"/>
                </a:cubicBezTo>
                <a:cubicBezTo>
                  <a:pt x="1063247" y="703156"/>
                  <a:pt x="1057357" y="702284"/>
                  <a:pt x="1052046" y="702434"/>
                </a:cubicBezTo>
                <a:cubicBezTo>
                  <a:pt x="1047352" y="702567"/>
                  <a:pt x="1043254" y="703625"/>
                  <a:pt x="1038586" y="703801"/>
                </a:cubicBezTo>
                <a:cubicBezTo>
                  <a:pt x="1034626" y="703951"/>
                  <a:pt x="1030185" y="703261"/>
                  <a:pt x="1026225" y="703410"/>
                </a:cubicBezTo>
                <a:cubicBezTo>
                  <a:pt x="1021557" y="703587"/>
                  <a:pt x="1017433" y="704601"/>
                  <a:pt x="1012765" y="704777"/>
                </a:cubicBezTo>
                <a:cubicBezTo>
                  <a:pt x="1008805" y="704927"/>
                  <a:pt x="1004128" y="703881"/>
                  <a:pt x="1000404" y="704386"/>
                </a:cubicBezTo>
                <a:cubicBezTo>
                  <a:pt x="993329" y="705347"/>
                  <a:pt x="987749" y="708245"/>
                  <a:pt x="980626" y="709140"/>
                </a:cubicBezTo>
                <a:cubicBezTo>
                  <a:pt x="972481" y="710163"/>
                  <a:pt x="963078" y="709275"/>
                  <a:pt x="954806" y="710116"/>
                </a:cubicBezTo>
                <a:cubicBezTo>
                  <a:pt x="942231" y="711393"/>
                  <a:pt x="938439" y="714027"/>
                  <a:pt x="928710" y="718255"/>
                </a:cubicBezTo>
                <a:cubicBezTo>
                  <a:pt x="925139" y="719806"/>
                  <a:pt x="919737" y="719166"/>
                  <a:pt x="915250" y="719622"/>
                </a:cubicBezTo>
                <a:cubicBezTo>
                  <a:pt x="906277" y="720533"/>
                  <a:pt x="896964" y="720972"/>
                  <a:pt x="888330" y="722356"/>
                </a:cubicBezTo>
                <a:cubicBezTo>
                  <a:pt x="884469" y="722975"/>
                  <a:pt x="881905" y="725204"/>
                  <a:pt x="877892" y="725612"/>
                </a:cubicBezTo>
                <a:cubicBezTo>
                  <a:pt x="872816" y="726127"/>
                  <a:pt x="866487" y="724575"/>
                  <a:pt x="861411" y="725091"/>
                </a:cubicBezTo>
                <a:cubicBezTo>
                  <a:pt x="857398" y="725498"/>
                  <a:pt x="854452" y="727261"/>
                  <a:pt x="850972" y="728346"/>
                </a:cubicBezTo>
                <a:cubicBezTo>
                  <a:pt x="841898" y="731175"/>
                  <a:pt x="831152" y="732021"/>
                  <a:pt x="821855" y="734597"/>
                </a:cubicBezTo>
                <a:cubicBezTo>
                  <a:pt x="817562" y="735786"/>
                  <a:pt x="814507" y="738303"/>
                  <a:pt x="810317" y="739610"/>
                </a:cubicBezTo>
                <a:cubicBezTo>
                  <a:pt x="805781" y="741025"/>
                  <a:pt x="800612" y="741694"/>
                  <a:pt x="795759" y="742735"/>
                </a:cubicBezTo>
                <a:cubicBezTo>
                  <a:pt x="786454" y="744733"/>
                  <a:pt x="778531" y="748354"/>
                  <a:pt x="769663" y="750874"/>
                </a:cubicBezTo>
                <a:cubicBezTo>
                  <a:pt x="761497" y="753195"/>
                  <a:pt x="753148" y="755309"/>
                  <a:pt x="744666" y="757255"/>
                </a:cubicBezTo>
                <a:cubicBezTo>
                  <a:pt x="726499" y="761424"/>
                  <a:pt x="744817" y="755681"/>
                  <a:pt x="721867" y="760120"/>
                </a:cubicBezTo>
                <a:cubicBezTo>
                  <a:pt x="680580" y="768106"/>
                  <a:pt x="734480" y="758977"/>
                  <a:pt x="705110" y="766761"/>
                </a:cubicBezTo>
                <a:cubicBezTo>
                  <a:pt x="697527" y="768771"/>
                  <a:pt x="689178" y="769843"/>
                  <a:pt x="681212" y="771384"/>
                </a:cubicBezTo>
                <a:cubicBezTo>
                  <a:pt x="670196" y="773515"/>
                  <a:pt x="647692" y="782846"/>
                  <a:pt x="638360" y="786164"/>
                </a:cubicBezTo>
                <a:cubicBezTo>
                  <a:pt x="634985" y="787364"/>
                  <a:pt x="631037" y="787955"/>
                  <a:pt x="627922" y="789420"/>
                </a:cubicBezTo>
                <a:cubicBezTo>
                  <a:pt x="621038" y="792659"/>
                  <a:pt x="618970" y="794026"/>
                  <a:pt x="619036" y="794476"/>
                </a:cubicBezTo>
                <a:lnTo>
                  <a:pt x="622653" y="794057"/>
                </a:lnTo>
                <a:lnTo>
                  <a:pt x="604847" y="799447"/>
                </a:lnTo>
                <a:cubicBezTo>
                  <a:pt x="599927" y="800982"/>
                  <a:pt x="596800" y="804329"/>
                  <a:pt x="592211" y="806219"/>
                </a:cubicBezTo>
                <a:cubicBezTo>
                  <a:pt x="587345" y="808224"/>
                  <a:pt x="581586" y="809271"/>
                  <a:pt x="576554" y="811103"/>
                </a:cubicBezTo>
                <a:cubicBezTo>
                  <a:pt x="572514" y="812573"/>
                  <a:pt x="569774" y="815519"/>
                  <a:pt x="565017" y="816117"/>
                </a:cubicBezTo>
                <a:cubicBezTo>
                  <a:pt x="558171" y="816977"/>
                  <a:pt x="547637" y="811279"/>
                  <a:pt x="540569" y="808172"/>
                </a:cubicBezTo>
                <a:cubicBezTo>
                  <a:pt x="551251" y="775707"/>
                  <a:pt x="540495" y="805759"/>
                  <a:pt x="568590" y="749893"/>
                </a:cubicBezTo>
                <a:cubicBezTo>
                  <a:pt x="572650" y="741820"/>
                  <a:pt x="576099" y="733397"/>
                  <a:pt x="579853" y="725149"/>
                </a:cubicBezTo>
                <a:cubicBezTo>
                  <a:pt x="584496" y="714949"/>
                  <a:pt x="587842" y="704032"/>
                  <a:pt x="591391" y="693242"/>
                </a:cubicBezTo>
                <a:cubicBezTo>
                  <a:pt x="592514" y="689830"/>
                  <a:pt x="592946" y="686077"/>
                  <a:pt x="593864" y="682563"/>
                </a:cubicBezTo>
                <a:cubicBezTo>
                  <a:pt x="594961" y="678371"/>
                  <a:pt x="596246" y="674272"/>
                  <a:pt x="597435" y="670126"/>
                </a:cubicBezTo>
                <a:cubicBezTo>
                  <a:pt x="602734" y="651674"/>
                  <a:pt x="613023" y="635869"/>
                  <a:pt x="621061" y="618880"/>
                </a:cubicBezTo>
                <a:cubicBezTo>
                  <a:pt x="626118" y="608194"/>
                  <a:pt x="642326" y="601562"/>
                  <a:pt x="636719" y="587103"/>
                </a:cubicBezTo>
                <a:cubicBezTo>
                  <a:pt x="632427" y="576033"/>
                  <a:pt x="611265" y="569565"/>
                  <a:pt x="598539" y="560795"/>
                </a:cubicBezTo>
                <a:cubicBezTo>
                  <a:pt x="590115" y="556346"/>
                  <a:pt x="581664" y="551968"/>
                  <a:pt x="573268" y="547446"/>
                </a:cubicBezTo>
                <a:cubicBezTo>
                  <a:pt x="562801" y="541809"/>
                  <a:pt x="552494" y="535749"/>
                  <a:pt x="541954" y="530320"/>
                </a:cubicBezTo>
                <a:cubicBezTo>
                  <a:pt x="537629" y="528092"/>
                  <a:pt x="533137" y="526595"/>
                  <a:pt x="528769" y="524524"/>
                </a:cubicBezTo>
                <a:cubicBezTo>
                  <a:pt x="522324" y="521468"/>
                  <a:pt x="515949" y="518142"/>
                  <a:pt x="509541" y="514951"/>
                </a:cubicBezTo>
                <a:cubicBezTo>
                  <a:pt x="485101" y="502783"/>
                  <a:pt x="461189" y="488959"/>
                  <a:pt x="436749" y="476791"/>
                </a:cubicBezTo>
                <a:cubicBezTo>
                  <a:pt x="424547" y="470716"/>
                  <a:pt x="419208" y="468521"/>
                  <a:pt x="407358" y="463312"/>
                </a:cubicBezTo>
                <a:cubicBezTo>
                  <a:pt x="396920" y="457603"/>
                  <a:pt x="386527" y="451780"/>
                  <a:pt x="376044" y="446185"/>
                </a:cubicBezTo>
                <a:cubicBezTo>
                  <a:pt x="368668" y="442249"/>
                  <a:pt x="361148" y="438717"/>
                  <a:pt x="353794" y="434724"/>
                </a:cubicBezTo>
                <a:cubicBezTo>
                  <a:pt x="341271" y="427924"/>
                  <a:pt x="328978" y="420575"/>
                  <a:pt x="316438" y="413821"/>
                </a:cubicBezTo>
                <a:cubicBezTo>
                  <a:pt x="303382" y="406789"/>
                  <a:pt x="293976" y="402931"/>
                  <a:pt x="281003" y="396564"/>
                </a:cubicBezTo>
                <a:cubicBezTo>
                  <a:pt x="268162" y="390262"/>
                  <a:pt x="255325" y="383935"/>
                  <a:pt x="242547" y="377419"/>
                </a:cubicBezTo>
                <a:cubicBezTo>
                  <a:pt x="184792" y="347969"/>
                  <a:pt x="256795" y="382976"/>
                  <a:pt x="172777" y="341148"/>
                </a:cubicBezTo>
                <a:cubicBezTo>
                  <a:pt x="164724" y="337139"/>
                  <a:pt x="157488" y="334543"/>
                  <a:pt x="149429" y="331445"/>
                </a:cubicBezTo>
                <a:cubicBezTo>
                  <a:pt x="142654" y="328840"/>
                  <a:pt x="135872" y="326345"/>
                  <a:pt x="129102" y="323630"/>
                </a:cubicBezTo>
                <a:cubicBezTo>
                  <a:pt x="79125" y="303585"/>
                  <a:pt x="123652" y="320808"/>
                  <a:pt x="95591" y="310020"/>
                </a:cubicBezTo>
                <a:lnTo>
                  <a:pt x="75264" y="302205"/>
                </a:lnTo>
                <a:cubicBezTo>
                  <a:pt x="66430" y="298809"/>
                  <a:pt x="57728" y="294010"/>
                  <a:pt x="48894" y="290614"/>
                </a:cubicBezTo>
                <a:cubicBezTo>
                  <a:pt x="44103" y="288772"/>
                  <a:pt x="39403" y="288292"/>
                  <a:pt x="34610" y="286577"/>
                </a:cubicBezTo>
                <a:cubicBezTo>
                  <a:pt x="25817" y="283429"/>
                  <a:pt x="19889" y="279312"/>
                  <a:pt x="11262" y="276874"/>
                </a:cubicBezTo>
                <a:cubicBezTo>
                  <a:pt x="7423" y="275788"/>
                  <a:pt x="3754" y="275441"/>
                  <a:pt x="0" y="274725"/>
                </a:cubicBezTo>
                <a:cubicBezTo>
                  <a:pt x="1744" y="229341"/>
                  <a:pt x="-1228" y="276689"/>
                  <a:pt x="58237" y="181544"/>
                </a:cubicBezTo>
                <a:cubicBezTo>
                  <a:pt x="63378" y="173318"/>
                  <a:pt x="66479" y="163876"/>
                  <a:pt x="70600" y="155042"/>
                </a:cubicBezTo>
                <a:cubicBezTo>
                  <a:pt x="76609" y="136776"/>
                  <a:pt x="73886" y="145666"/>
                  <a:pt x="78842" y="128410"/>
                </a:cubicBezTo>
                <a:cubicBezTo>
                  <a:pt x="79649" y="125600"/>
                  <a:pt x="79757" y="122463"/>
                  <a:pt x="80215" y="119489"/>
                </a:cubicBezTo>
                <a:cubicBezTo>
                  <a:pt x="80903" y="115021"/>
                  <a:pt x="84334" y="92740"/>
                  <a:pt x="84337" y="92726"/>
                </a:cubicBezTo>
                <a:cubicBezTo>
                  <a:pt x="85002" y="89093"/>
                  <a:pt x="86100" y="85660"/>
                  <a:pt x="86809" y="82047"/>
                </a:cubicBezTo>
                <a:cubicBezTo>
                  <a:pt x="87382" y="79125"/>
                  <a:pt x="87609" y="76048"/>
                  <a:pt x="88183" y="73126"/>
                </a:cubicBezTo>
                <a:cubicBezTo>
                  <a:pt x="88892" y="69513"/>
                  <a:pt x="90050" y="66107"/>
                  <a:pt x="90655" y="62447"/>
                </a:cubicBezTo>
                <a:close/>
                <a:moveTo>
                  <a:pt x="100272" y="0"/>
                </a:moveTo>
                <a:lnTo>
                  <a:pt x="96379" y="25278"/>
                </a:lnTo>
                <a:lnTo>
                  <a:pt x="75971" y="11975"/>
                </a:lnTo>
                <a:cubicBezTo>
                  <a:pt x="65021" y="4838"/>
                  <a:pt x="68031" y="6744"/>
                  <a:pt x="85163" y="17451"/>
                </a:cubicBezTo>
                <a:close/>
              </a:path>
            </a:pathLst>
          </a:custGeom>
          <a:noFill/>
          <a:ln>
            <a:noFill/>
          </a:ln>
        </p:spPr>
      </p:pic>
      <p:pic>
        <p:nvPicPr>
          <p:cNvPr id="10" name="Google Shape;330;p35" descr="A picture containing plant&#10;&#10;Description automatically generated">
            <a:extLst>
              <a:ext uri="{FF2B5EF4-FFF2-40B4-BE49-F238E27FC236}">
                <a16:creationId xmlns:a16="http://schemas.microsoft.com/office/drawing/2014/main" id="{FB410514-2BAD-4E8C-B553-9B93A7A502AB}"/>
              </a:ext>
            </a:extLst>
          </p:cNvPr>
          <p:cNvPicPr preferRelativeResize="0"/>
          <p:nvPr/>
        </p:nvPicPr>
        <p:blipFill rotWithShape="1">
          <a:blip r:embed="rId4">
            <a:alphaModFix/>
          </a:blip>
          <a:srcRect l="28678" t="45968" r="60320" b="25889"/>
          <a:stretch/>
        </p:blipFill>
        <p:spPr>
          <a:xfrm rot="2706017">
            <a:off x="9700319" y="770038"/>
            <a:ext cx="1123354" cy="815520"/>
          </a:xfrm>
          <a:custGeom>
            <a:avLst/>
            <a:gdLst/>
            <a:ahLst/>
            <a:cxnLst/>
            <a:rect l="l" t="t" r="r" b="b"/>
            <a:pathLst>
              <a:path w="1124296" h="816204" extrusionOk="0">
                <a:moveTo>
                  <a:pt x="623587" y="793775"/>
                </a:moveTo>
                <a:cubicBezTo>
                  <a:pt x="625711" y="793188"/>
                  <a:pt x="624606" y="793588"/>
                  <a:pt x="622953" y="794023"/>
                </a:cubicBezTo>
                <a:lnTo>
                  <a:pt x="622653" y="794057"/>
                </a:lnTo>
                <a:close/>
                <a:moveTo>
                  <a:pt x="96379" y="25278"/>
                </a:moveTo>
                <a:lnTo>
                  <a:pt x="102845" y="29493"/>
                </a:lnTo>
                <a:cubicBezTo>
                  <a:pt x="115280" y="37613"/>
                  <a:pt x="131184" y="48024"/>
                  <a:pt x="150538" y="60755"/>
                </a:cubicBezTo>
                <a:cubicBezTo>
                  <a:pt x="161187" y="66714"/>
                  <a:pt x="223532" y="101487"/>
                  <a:pt x="231295" y="106339"/>
                </a:cubicBezTo>
                <a:cubicBezTo>
                  <a:pt x="234480" y="108329"/>
                  <a:pt x="236403" y="111417"/>
                  <a:pt x="239261" y="113762"/>
                </a:cubicBezTo>
                <a:cubicBezTo>
                  <a:pt x="244758" y="118273"/>
                  <a:pt x="250614" y="122488"/>
                  <a:pt x="256291" y="126851"/>
                </a:cubicBezTo>
                <a:cubicBezTo>
                  <a:pt x="306283" y="158911"/>
                  <a:pt x="355899" y="191551"/>
                  <a:pt x="406268" y="223031"/>
                </a:cubicBezTo>
                <a:lnTo>
                  <a:pt x="487025" y="268615"/>
                </a:lnTo>
                <a:cubicBezTo>
                  <a:pt x="518614" y="287543"/>
                  <a:pt x="550098" y="306665"/>
                  <a:pt x="581791" y="325399"/>
                </a:cubicBezTo>
                <a:lnTo>
                  <a:pt x="631234" y="353856"/>
                </a:lnTo>
                <a:lnTo>
                  <a:pt x="692764" y="389867"/>
                </a:lnTo>
                <a:cubicBezTo>
                  <a:pt x="700455" y="395488"/>
                  <a:pt x="708312" y="400949"/>
                  <a:pt x="715837" y="406732"/>
                </a:cubicBezTo>
                <a:cubicBezTo>
                  <a:pt x="719685" y="409690"/>
                  <a:pt x="722908" y="413152"/>
                  <a:pt x="726824" y="416044"/>
                </a:cubicBezTo>
                <a:cubicBezTo>
                  <a:pt x="737316" y="423792"/>
                  <a:pt x="748249" y="431065"/>
                  <a:pt x="758962" y="438575"/>
                </a:cubicBezTo>
                <a:cubicBezTo>
                  <a:pt x="762350" y="439878"/>
                  <a:pt x="765736" y="441269"/>
                  <a:pt x="769125" y="442482"/>
                </a:cubicBezTo>
                <a:cubicBezTo>
                  <a:pt x="774896" y="444548"/>
                  <a:pt x="780870" y="447484"/>
                  <a:pt x="786430" y="448408"/>
                </a:cubicBezTo>
                <a:cubicBezTo>
                  <a:pt x="800642" y="450771"/>
                  <a:pt x="808417" y="432303"/>
                  <a:pt x="810878" y="429460"/>
                </a:cubicBezTo>
                <a:cubicBezTo>
                  <a:pt x="816470" y="405314"/>
                  <a:pt x="809124" y="434796"/>
                  <a:pt x="820219" y="401070"/>
                </a:cubicBezTo>
                <a:cubicBezTo>
                  <a:pt x="821342" y="397657"/>
                  <a:pt x="821519" y="393776"/>
                  <a:pt x="822691" y="390390"/>
                </a:cubicBezTo>
                <a:cubicBezTo>
                  <a:pt x="825003" y="383716"/>
                  <a:pt x="828003" y="377411"/>
                  <a:pt x="830659" y="370921"/>
                </a:cubicBezTo>
                <a:cubicBezTo>
                  <a:pt x="832347" y="363627"/>
                  <a:pt x="834240" y="354613"/>
                  <a:pt x="836703" y="347805"/>
                </a:cubicBezTo>
                <a:cubicBezTo>
                  <a:pt x="840162" y="338239"/>
                  <a:pt x="851054" y="313546"/>
                  <a:pt x="854833" y="305349"/>
                </a:cubicBezTo>
                <a:cubicBezTo>
                  <a:pt x="868866" y="274910"/>
                  <a:pt x="855435" y="279150"/>
                  <a:pt x="877634" y="275591"/>
                </a:cubicBezTo>
                <a:cubicBezTo>
                  <a:pt x="877057" y="290643"/>
                  <a:pt x="876625" y="273573"/>
                  <a:pt x="882028" y="295452"/>
                </a:cubicBezTo>
                <a:cubicBezTo>
                  <a:pt x="883398" y="300996"/>
                  <a:pt x="883676" y="306261"/>
                  <a:pt x="884500" y="311666"/>
                </a:cubicBezTo>
                <a:cubicBezTo>
                  <a:pt x="895459" y="332450"/>
                  <a:pt x="890755" y="321519"/>
                  <a:pt x="897683" y="344355"/>
                </a:cubicBezTo>
                <a:cubicBezTo>
                  <a:pt x="910908" y="362036"/>
                  <a:pt x="899567" y="345080"/>
                  <a:pt x="907298" y="362588"/>
                </a:cubicBezTo>
                <a:cubicBezTo>
                  <a:pt x="909432" y="367422"/>
                  <a:pt x="912795" y="372334"/>
                  <a:pt x="914988" y="377174"/>
                </a:cubicBezTo>
                <a:cubicBezTo>
                  <a:pt x="916926" y="381452"/>
                  <a:pt x="917771" y="385599"/>
                  <a:pt x="919657" y="389872"/>
                </a:cubicBezTo>
                <a:cubicBezTo>
                  <a:pt x="931919" y="417641"/>
                  <a:pt x="918865" y="379191"/>
                  <a:pt x="930918" y="418914"/>
                </a:cubicBezTo>
                <a:cubicBezTo>
                  <a:pt x="937866" y="429054"/>
                  <a:pt x="941115" y="432805"/>
                  <a:pt x="945476" y="442682"/>
                </a:cubicBezTo>
                <a:cubicBezTo>
                  <a:pt x="958866" y="473006"/>
                  <a:pt x="941601" y="439174"/>
                  <a:pt x="955914" y="466320"/>
                </a:cubicBezTo>
                <a:cubicBezTo>
                  <a:pt x="960446" y="474914"/>
                  <a:pt x="967633" y="483424"/>
                  <a:pt x="973493" y="491976"/>
                </a:cubicBezTo>
                <a:cubicBezTo>
                  <a:pt x="979294" y="500442"/>
                  <a:pt x="982465" y="508993"/>
                  <a:pt x="986952" y="517502"/>
                </a:cubicBezTo>
                <a:cubicBezTo>
                  <a:pt x="991484" y="526097"/>
                  <a:pt x="999055" y="534575"/>
                  <a:pt x="1004531" y="543158"/>
                </a:cubicBezTo>
                <a:cubicBezTo>
                  <a:pt x="1006854" y="546799"/>
                  <a:pt x="1008066" y="550452"/>
                  <a:pt x="1010299" y="554098"/>
                </a:cubicBezTo>
                <a:cubicBezTo>
                  <a:pt x="1012931" y="558394"/>
                  <a:pt x="1016392" y="562632"/>
                  <a:pt x="1019088" y="566926"/>
                </a:cubicBezTo>
                <a:cubicBezTo>
                  <a:pt x="1024820" y="576055"/>
                  <a:pt x="1029119" y="585274"/>
                  <a:pt x="1035569" y="594340"/>
                </a:cubicBezTo>
                <a:cubicBezTo>
                  <a:pt x="1039638" y="600061"/>
                  <a:pt x="1045688" y="605345"/>
                  <a:pt x="1050401" y="610945"/>
                </a:cubicBezTo>
                <a:cubicBezTo>
                  <a:pt x="1055515" y="617023"/>
                  <a:pt x="1061989" y="627234"/>
                  <a:pt x="1066058" y="632955"/>
                </a:cubicBezTo>
                <a:cubicBezTo>
                  <a:pt x="1068246" y="636030"/>
                  <a:pt x="1070636" y="639077"/>
                  <a:pt x="1072924" y="642137"/>
                </a:cubicBezTo>
                <a:cubicBezTo>
                  <a:pt x="1091520" y="659466"/>
                  <a:pt x="1068449" y="637153"/>
                  <a:pt x="1094624" y="667924"/>
                </a:cubicBezTo>
                <a:cubicBezTo>
                  <a:pt x="1098441" y="672411"/>
                  <a:pt x="1103379" y="676502"/>
                  <a:pt x="1107534" y="680882"/>
                </a:cubicBezTo>
                <a:cubicBezTo>
                  <a:pt x="1107560" y="680909"/>
                  <a:pt x="1124678" y="699458"/>
                  <a:pt x="1124290" y="701134"/>
                </a:cubicBezTo>
                <a:cubicBezTo>
                  <a:pt x="1123707" y="703651"/>
                  <a:pt x="1118135" y="702231"/>
                  <a:pt x="1114950" y="702631"/>
                </a:cubicBezTo>
                <a:cubicBezTo>
                  <a:pt x="1110533" y="703186"/>
                  <a:pt x="1105977" y="703542"/>
                  <a:pt x="1101490" y="703998"/>
                </a:cubicBezTo>
                <a:cubicBezTo>
                  <a:pt x="1090417" y="701885"/>
                  <a:pt x="1088310" y="700926"/>
                  <a:pt x="1077867" y="701458"/>
                </a:cubicBezTo>
                <a:cubicBezTo>
                  <a:pt x="1074528" y="701628"/>
                  <a:pt x="1071893" y="702828"/>
                  <a:pt x="1068528" y="702956"/>
                </a:cubicBezTo>
                <a:cubicBezTo>
                  <a:pt x="1063247" y="703156"/>
                  <a:pt x="1057357" y="702284"/>
                  <a:pt x="1052046" y="702434"/>
                </a:cubicBezTo>
                <a:cubicBezTo>
                  <a:pt x="1047352" y="702567"/>
                  <a:pt x="1043254" y="703625"/>
                  <a:pt x="1038586" y="703801"/>
                </a:cubicBezTo>
                <a:cubicBezTo>
                  <a:pt x="1034626" y="703951"/>
                  <a:pt x="1030185" y="703261"/>
                  <a:pt x="1026225" y="703410"/>
                </a:cubicBezTo>
                <a:cubicBezTo>
                  <a:pt x="1021557" y="703587"/>
                  <a:pt x="1017433" y="704601"/>
                  <a:pt x="1012765" y="704777"/>
                </a:cubicBezTo>
                <a:cubicBezTo>
                  <a:pt x="1008805" y="704927"/>
                  <a:pt x="1004128" y="703881"/>
                  <a:pt x="1000404" y="704386"/>
                </a:cubicBezTo>
                <a:cubicBezTo>
                  <a:pt x="993329" y="705347"/>
                  <a:pt x="987749" y="708245"/>
                  <a:pt x="980626" y="709140"/>
                </a:cubicBezTo>
                <a:cubicBezTo>
                  <a:pt x="972481" y="710163"/>
                  <a:pt x="963078" y="709275"/>
                  <a:pt x="954806" y="710116"/>
                </a:cubicBezTo>
                <a:cubicBezTo>
                  <a:pt x="942231" y="711393"/>
                  <a:pt x="938439" y="714027"/>
                  <a:pt x="928710" y="718255"/>
                </a:cubicBezTo>
                <a:cubicBezTo>
                  <a:pt x="925139" y="719806"/>
                  <a:pt x="919737" y="719166"/>
                  <a:pt x="915250" y="719622"/>
                </a:cubicBezTo>
                <a:cubicBezTo>
                  <a:pt x="906277" y="720533"/>
                  <a:pt x="896964" y="720972"/>
                  <a:pt x="888330" y="722356"/>
                </a:cubicBezTo>
                <a:cubicBezTo>
                  <a:pt x="884469" y="722975"/>
                  <a:pt x="881905" y="725204"/>
                  <a:pt x="877892" y="725612"/>
                </a:cubicBezTo>
                <a:cubicBezTo>
                  <a:pt x="872816" y="726127"/>
                  <a:pt x="866487" y="724575"/>
                  <a:pt x="861411" y="725091"/>
                </a:cubicBezTo>
                <a:cubicBezTo>
                  <a:pt x="857398" y="725498"/>
                  <a:pt x="854452" y="727261"/>
                  <a:pt x="850972" y="728346"/>
                </a:cubicBezTo>
                <a:cubicBezTo>
                  <a:pt x="841898" y="731175"/>
                  <a:pt x="831152" y="732021"/>
                  <a:pt x="821855" y="734597"/>
                </a:cubicBezTo>
                <a:cubicBezTo>
                  <a:pt x="817562" y="735786"/>
                  <a:pt x="814507" y="738303"/>
                  <a:pt x="810317" y="739610"/>
                </a:cubicBezTo>
                <a:cubicBezTo>
                  <a:pt x="805781" y="741025"/>
                  <a:pt x="800612" y="741694"/>
                  <a:pt x="795759" y="742735"/>
                </a:cubicBezTo>
                <a:cubicBezTo>
                  <a:pt x="786454" y="744733"/>
                  <a:pt x="778531" y="748354"/>
                  <a:pt x="769663" y="750874"/>
                </a:cubicBezTo>
                <a:cubicBezTo>
                  <a:pt x="761497" y="753195"/>
                  <a:pt x="753148" y="755309"/>
                  <a:pt x="744666" y="757255"/>
                </a:cubicBezTo>
                <a:cubicBezTo>
                  <a:pt x="726499" y="761424"/>
                  <a:pt x="744817" y="755681"/>
                  <a:pt x="721867" y="760120"/>
                </a:cubicBezTo>
                <a:cubicBezTo>
                  <a:pt x="680580" y="768106"/>
                  <a:pt x="734480" y="758977"/>
                  <a:pt x="705110" y="766761"/>
                </a:cubicBezTo>
                <a:cubicBezTo>
                  <a:pt x="697527" y="768771"/>
                  <a:pt x="689178" y="769843"/>
                  <a:pt x="681212" y="771384"/>
                </a:cubicBezTo>
                <a:cubicBezTo>
                  <a:pt x="670196" y="773515"/>
                  <a:pt x="647692" y="782846"/>
                  <a:pt x="638360" y="786164"/>
                </a:cubicBezTo>
                <a:cubicBezTo>
                  <a:pt x="634985" y="787364"/>
                  <a:pt x="631037" y="787955"/>
                  <a:pt x="627922" y="789420"/>
                </a:cubicBezTo>
                <a:cubicBezTo>
                  <a:pt x="621038" y="792659"/>
                  <a:pt x="618970" y="794026"/>
                  <a:pt x="619036" y="794476"/>
                </a:cubicBezTo>
                <a:lnTo>
                  <a:pt x="622653" y="794057"/>
                </a:lnTo>
                <a:lnTo>
                  <a:pt x="604847" y="799447"/>
                </a:lnTo>
                <a:cubicBezTo>
                  <a:pt x="599927" y="800982"/>
                  <a:pt x="596800" y="804329"/>
                  <a:pt x="592211" y="806219"/>
                </a:cubicBezTo>
                <a:cubicBezTo>
                  <a:pt x="587345" y="808224"/>
                  <a:pt x="581586" y="809271"/>
                  <a:pt x="576554" y="811103"/>
                </a:cubicBezTo>
                <a:cubicBezTo>
                  <a:pt x="572514" y="812573"/>
                  <a:pt x="569774" y="815519"/>
                  <a:pt x="565017" y="816117"/>
                </a:cubicBezTo>
                <a:cubicBezTo>
                  <a:pt x="558171" y="816977"/>
                  <a:pt x="547637" y="811279"/>
                  <a:pt x="540569" y="808172"/>
                </a:cubicBezTo>
                <a:cubicBezTo>
                  <a:pt x="551251" y="775707"/>
                  <a:pt x="540495" y="805759"/>
                  <a:pt x="568590" y="749893"/>
                </a:cubicBezTo>
                <a:cubicBezTo>
                  <a:pt x="572650" y="741820"/>
                  <a:pt x="576099" y="733397"/>
                  <a:pt x="579853" y="725149"/>
                </a:cubicBezTo>
                <a:cubicBezTo>
                  <a:pt x="584496" y="714949"/>
                  <a:pt x="587842" y="704032"/>
                  <a:pt x="591391" y="693242"/>
                </a:cubicBezTo>
                <a:cubicBezTo>
                  <a:pt x="592514" y="689830"/>
                  <a:pt x="592946" y="686077"/>
                  <a:pt x="593864" y="682563"/>
                </a:cubicBezTo>
                <a:cubicBezTo>
                  <a:pt x="594961" y="678371"/>
                  <a:pt x="596246" y="674272"/>
                  <a:pt x="597435" y="670126"/>
                </a:cubicBezTo>
                <a:cubicBezTo>
                  <a:pt x="602734" y="651674"/>
                  <a:pt x="613023" y="635869"/>
                  <a:pt x="621061" y="618880"/>
                </a:cubicBezTo>
                <a:cubicBezTo>
                  <a:pt x="626118" y="608194"/>
                  <a:pt x="642326" y="601562"/>
                  <a:pt x="636719" y="587103"/>
                </a:cubicBezTo>
                <a:cubicBezTo>
                  <a:pt x="632427" y="576033"/>
                  <a:pt x="611265" y="569565"/>
                  <a:pt x="598539" y="560795"/>
                </a:cubicBezTo>
                <a:cubicBezTo>
                  <a:pt x="590115" y="556346"/>
                  <a:pt x="581664" y="551968"/>
                  <a:pt x="573268" y="547446"/>
                </a:cubicBezTo>
                <a:cubicBezTo>
                  <a:pt x="562801" y="541809"/>
                  <a:pt x="552494" y="535749"/>
                  <a:pt x="541954" y="530320"/>
                </a:cubicBezTo>
                <a:cubicBezTo>
                  <a:pt x="537629" y="528092"/>
                  <a:pt x="533137" y="526595"/>
                  <a:pt x="528769" y="524524"/>
                </a:cubicBezTo>
                <a:cubicBezTo>
                  <a:pt x="522324" y="521468"/>
                  <a:pt x="515949" y="518142"/>
                  <a:pt x="509541" y="514951"/>
                </a:cubicBezTo>
                <a:cubicBezTo>
                  <a:pt x="485101" y="502783"/>
                  <a:pt x="461189" y="488959"/>
                  <a:pt x="436749" y="476791"/>
                </a:cubicBezTo>
                <a:cubicBezTo>
                  <a:pt x="424547" y="470716"/>
                  <a:pt x="419208" y="468521"/>
                  <a:pt x="407358" y="463312"/>
                </a:cubicBezTo>
                <a:cubicBezTo>
                  <a:pt x="396920" y="457603"/>
                  <a:pt x="386527" y="451780"/>
                  <a:pt x="376044" y="446185"/>
                </a:cubicBezTo>
                <a:cubicBezTo>
                  <a:pt x="368668" y="442249"/>
                  <a:pt x="361148" y="438717"/>
                  <a:pt x="353794" y="434724"/>
                </a:cubicBezTo>
                <a:cubicBezTo>
                  <a:pt x="341271" y="427924"/>
                  <a:pt x="328978" y="420575"/>
                  <a:pt x="316438" y="413821"/>
                </a:cubicBezTo>
                <a:cubicBezTo>
                  <a:pt x="303382" y="406789"/>
                  <a:pt x="293976" y="402931"/>
                  <a:pt x="281003" y="396564"/>
                </a:cubicBezTo>
                <a:cubicBezTo>
                  <a:pt x="268162" y="390262"/>
                  <a:pt x="255325" y="383935"/>
                  <a:pt x="242547" y="377419"/>
                </a:cubicBezTo>
                <a:cubicBezTo>
                  <a:pt x="184792" y="347969"/>
                  <a:pt x="256795" y="382976"/>
                  <a:pt x="172777" y="341148"/>
                </a:cubicBezTo>
                <a:cubicBezTo>
                  <a:pt x="164724" y="337139"/>
                  <a:pt x="157488" y="334543"/>
                  <a:pt x="149429" y="331445"/>
                </a:cubicBezTo>
                <a:cubicBezTo>
                  <a:pt x="142654" y="328840"/>
                  <a:pt x="135872" y="326345"/>
                  <a:pt x="129102" y="323630"/>
                </a:cubicBezTo>
                <a:cubicBezTo>
                  <a:pt x="79125" y="303585"/>
                  <a:pt x="123652" y="320808"/>
                  <a:pt x="95591" y="310020"/>
                </a:cubicBezTo>
                <a:lnTo>
                  <a:pt x="75264" y="302205"/>
                </a:lnTo>
                <a:cubicBezTo>
                  <a:pt x="66430" y="298809"/>
                  <a:pt x="57728" y="294010"/>
                  <a:pt x="48894" y="290614"/>
                </a:cubicBezTo>
                <a:cubicBezTo>
                  <a:pt x="44103" y="288772"/>
                  <a:pt x="39403" y="288292"/>
                  <a:pt x="34610" y="286577"/>
                </a:cubicBezTo>
                <a:cubicBezTo>
                  <a:pt x="25817" y="283429"/>
                  <a:pt x="19889" y="279312"/>
                  <a:pt x="11262" y="276874"/>
                </a:cubicBezTo>
                <a:cubicBezTo>
                  <a:pt x="7423" y="275788"/>
                  <a:pt x="3754" y="275441"/>
                  <a:pt x="0" y="274725"/>
                </a:cubicBezTo>
                <a:cubicBezTo>
                  <a:pt x="1744" y="229341"/>
                  <a:pt x="-1228" y="276689"/>
                  <a:pt x="58237" y="181544"/>
                </a:cubicBezTo>
                <a:cubicBezTo>
                  <a:pt x="63378" y="173318"/>
                  <a:pt x="66479" y="163876"/>
                  <a:pt x="70600" y="155042"/>
                </a:cubicBezTo>
                <a:cubicBezTo>
                  <a:pt x="76609" y="136776"/>
                  <a:pt x="73886" y="145666"/>
                  <a:pt x="78842" y="128410"/>
                </a:cubicBezTo>
                <a:cubicBezTo>
                  <a:pt x="79649" y="125600"/>
                  <a:pt x="79757" y="122463"/>
                  <a:pt x="80215" y="119489"/>
                </a:cubicBezTo>
                <a:cubicBezTo>
                  <a:pt x="80903" y="115021"/>
                  <a:pt x="84334" y="92740"/>
                  <a:pt x="84337" y="92726"/>
                </a:cubicBezTo>
                <a:cubicBezTo>
                  <a:pt x="85002" y="89093"/>
                  <a:pt x="86100" y="85660"/>
                  <a:pt x="86809" y="82047"/>
                </a:cubicBezTo>
                <a:cubicBezTo>
                  <a:pt x="87382" y="79125"/>
                  <a:pt x="87609" y="76048"/>
                  <a:pt x="88183" y="73126"/>
                </a:cubicBezTo>
                <a:cubicBezTo>
                  <a:pt x="88892" y="69513"/>
                  <a:pt x="90050" y="66107"/>
                  <a:pt x="90655" y="62447"/>
                </a:cubicBezTo>
                <a:close/>
                <a:moveTo>
                  <a:pt x="100272" y="0"/>
                </a:moveTo>
                <a:lnTo>
                  <a:pt x="96379" y="25278"/>
                </a:lnTo>
                <a:lnTo>
                  <a:pt x="75971" y="11975"/>
                </a:lnTo>
                <a:cubicBezTo>
                  <a:pt x="65021" y="4838"/>
                  <a:pt x="68031" y="6744"/>
                  <a:pt x="85163" y="17451"/>
                </a:cubicBezTo>
                <a:close/>
              </a:path>
            </a:pathLst>
          </a:cu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grpSp>
        <p:nvGrpSpPr>
          <p:cNvPr id="287" name="Google Shape;287;p35"/>
          <p:cNvGrpSpPr/>
          <p:nvPr/>
        </p:nvGrpSpPr>
        <p:grpSpPr>
          <a:xfrm>
            <a:off x="5896258" y="1269474"/>
            <a:ext cx="2588904" cy="2237297"/>
            <a:chOff x="1017885" y="2820184"/>
            <a:chExt cx="3386040" cy="2926172"/>
          </a:xfrm>
        </p:grpSpPr>
        <p:pic>
          <p:nvPicPr>
            <p:cNvPr id="288" name="Google Shape;288;p35"/>
            <p:cNvPicPr preferRelativeResize="0"/>
            <p:nvPr/>
          </p:nvPicPr>
          <p:blipFill rotWithShape="1">
            <a:blip r:embed="rId3">
              <a:alphaModFix/>
            </a:blip>
            <a:srcRect/>
            <a:stretch/>
          </p:blipFill>
          <p:spPr>
            <a:xfrm rot="10800000" flipH="1">
              <a:off x="1199926" y="5538246"/>
              <a:ext cx="3204000" cy="208110"/>
            </a:xfrm>
            <a:prstGeom prst="rect">
              <a:avLst/>
            </a:prstGeom>
            <a:noFill/>
            <a:ln>
              <a:noFill/>
            </a:ln>
          </p:spPr>
        </p:pic>
        <p:pic>
          <p:nvPicPr>
            <p:cNvPr id="289" name="Google Shape;289;p35"/>
            <p:cNvPicPr preferRelativeResize="0"/>
            <p:nvPr/>
          </p:nvPicPr>
          <p:blipFill rotWithShape="1">
            <a:blip r:embed="rId3">
              <a:alphaModFix/>
            </a:blip>
            <a:srcRect/>
            <a:stretch/>
          </p:blipFill>
          <p:spPr>
            <a:xfrm rot="10800000" flipH="1">
              <a:off x="1064808" y="2820184"/>
              <a:ext cx="3204000" cy="208110"/>
            </a:xfrm>
            <a:prstGeom prst="rect">
              <a:avLst/>
            </a:prstGeom>
            <a:noFill/>
            <a:ln>
              <a:noFill/>
            </a:ln>
          </p:spPr>
        </p:pic>
        <p:pic>
          <p:nvPicPr>
            <p:cNvPr id="290" name="Google Shape;290;p35"/>
            <p:cNvPicPr preferRelativeResize="0"/>
            <p:nvPr/>
          </p:nvPicPr>
          <p:blipFill rotWithShape="1">
            <a:blip r:embed="rId3">
              <a:alphaModFix/>
            </a:blip>
            <a:srcRect/>
            <a:stretch/>
          </p:blipFill>
          <p:spPr>
            <a:xfrm rot="5400000" flipH="1">
              <a:off x="-305220" y="4165076"/>
              <a:ext cx="2830034" cy="183823"/>
            </a:xfrm>
            <a:prstGeom prst="rect">
              <a:avLst/>
            </a:prstGeom>
            <a:noFill/>
            <a:ln>
              <a:noFill/>
            </a:ln>
          </p:spPr>
        </p:pic>
        <p:pic>
          <p:nvPicPr>
            <p:cNvPr id="291" name="Google Shape;291;p35"/>
            <p:cNvPicPr preferRelativeResize="0"/>
            <p:nvPr/>
          </p:nvPicPr>
          <p:blipFill rotWithShape="1">
            <a:blip r:embed="rId3">
              <a:alphaModFix/>
            </a:blip>
            <a:srcRect/>
            <a:stretch/>
          </p:blipFill>
          <p:spPr>
            <a:xfrm rot="5400000" flipH="1">
              <a:off x="2816624" y="4190215"/>
              <a:ext cx="2830034" cy="183823"/>
            </a:xfrm>
            <a:prstGeom prst="rect">
              <a:avLst/>
            </a:prstGeom>
            <a:noFill/>
            <a:ln>
              <a:noFill/>
            </a:ln>
          </p:spPr>
        </p:pic>
      </p:grpSp>
      <p:grpSp>
        <p:nvGrpSpPr>
          <p:cNvPr id="292" name="Google Shape;292;p35"/>
          <p:cNvGrpSpPr/>
          <p:nvPr/>
        </p:nvGrpSpPr>
        <p:grpSpPr>
          <a:xfrm>
            <a:off x="2909531" y="1299325"/>
            <a:ext cx="2588904" cy="2237297"/>
            <a:chOff x="1017885" y="2820184"/>
            <a:chExt cx="3386040" cy="2926172"/>
          </a:xfrm>
        </p:grpSpPr>
        <p:pic>
          <p:nvPicPr>
            <p:cNvPr id="293" name="Google Shape;293;p35"/>
            <p:cNvPicPr preferRelativeResize="0"/>
            <p:nvPr/>
          </p:nvPicPr>
          <p:blipFill rotWithShape="1">
            <a:blip r:embed="rId4">
              <a:alphaModFix/>
            </a:blip>
            <a:srcRect/>
            <a:stretch/>
          </p:blipFill>
          <p:spPr>
            <a:xfrm rot="10800000" flipH="1">
              <a:off x="1199926" y="5538246"/>
              <a:ext cx="3204000" cy="208110"/>
            </a:xfrm>
            <a:prstGeom prst="rect">
              <a:avLst/>
            </a:prstGeom>
            <a:noFill/>
            <a:ln>
              <a:noFill/>
            </a:ln>
          </p:spPr>
        </p:pic>
        <p:pic>
          <p:nvPicPr>
            <p:cNvPr id="294" name="Google Shape;294;p35"/>
            <p:cNvPicPr preferRelativeResize="0"/>
            <p:nvPr/>
          </p:nvPicPr>
          <p:blipFill rotWithShape="1">
            <a:blip r:embed="rId4">
              <a:alphaModFix/>
            </a:blip>
            <a:srcRect/>
            <a:stretch/>
          </p:blipFill>
          <p:spPr>
            <a:xfrm rot="10800000" flipH="1">
              <a:off x="1064808" y="2820184"/>
              <a:ext cx="3204000" cy="208110"/>
            </a:xfrm>
            <a:prstGeom prst="rect">
              <a:avLst/>
            </a:prstGeom>
            <a:noFill/>
            <a:ln>
              <a:noFill/>
            </a:ln>
          </p:spPr>
        </p:pic>
        <p:pic>
          <p:nvPicPr>
            <p:cNvPr id="295" name="Google Shape;295;p35"/>
            <p:cNvPicPr preferRelativeResize="0"/>
            <p:nvPr/>
          </p:nvPicPr>
          <p:blipFill rotWithShape="1">
            <a:blip r:embed="rId4">
              <a:alphaModFix/>
            </a:blip>
            <a:srcRect/>
            <a:stretch/>
          </p:blipFill>
          <p:spPr>
            <a:xfrm rot="5400000" flipH="1">
              <a:off x="-305220" y="4165076"/>
              <a:ext cx="2830034" cy="183823"/>
            </a:xfrm>
            <a:prstGeom prst="rect">
              <a:avLst/>
            </a:prstGeom>
            <a:noFill/>
            <a:ln>
              <a:noFill/>
            </a:ln>
          </p:spPr>
        </p:pic>
        <p:pic>
          <p:nvPicPr>
            <p:cNvPr id="296" name="Google Shape;296;p35"/>
            <p:cNvPicPr preferRelativeResize="0"/>
            <p:nvPr/>
          </p:nvPicPr>
          <p:blipFill rotWithShape="1">
            <a:blip r:embed="rId4">
              <a:alphaModFix/>
            </a:blip>
            <a:srcRect/>
            <a:stretch/>
          </p:blipFill>
          <p:spPr>
            <a:xfrm rot="5400000" flipH="1">
              <a:off x="2816624" y="4190215"/>
              <a:ext cx="2830034" cy="183823"/>
            </a:xfrm>
            <a:prstGeom prst="rect">
              <a:avLst/>
            </a:prstGeom>
            <a:noFill/>
            <a:ln>
              <a:noFill/>
            </a:ln>
          </p:spPr>
        </p:pic>
      </p:grpSp>
      <p:grpSp>
        <p:nvGrpSpPr>
          <p:cNvPr id="297" name="Google Shape;297;p35"/>
          <p:cNvGrpSpPr/>
          <p:nvPr/>
        </p:nvGrpSpPr>
        <p:grpSpPr>
          <a:xfrm>
            <a:off x="8805998" y="1176777"/>
            <a:ext cx="2588904" cy="2237297"/>
            <a:chOff x="1017885" y="2820184"/>
            <a:chExt cx="3386040" cy="2926172"/>
          </a:xfrm>
        </p:grpSpPr>
        <p:pic>
          <p:nvPicPr>
            <p:cNvPr id="298" name="Google Shape;298;p35"/>
            <p:cNvPicPr preferRelativeResize="0"/>
            <p:nvPr/>
          </p:nvPicPr>
          <p:blipFill rotWithShape="1">
            <a:blip r:embed="rId5">
              <a:alphaModFix/>
            </a:blip>
            <a:srcRect/>
            <a:stretch/>
          </p:blipFill>
          <p:spPr>
            <a:xfrm rot="10800000" flipH="1">
              <a:off x="1199926" y="5538246"/>
              <a:ext cx="3204000" cy="208110"/>
            </a:xfrm>
            <a:prstGeom prst="rect">
              <a:avLst/>
            </a:prstGeom>
            <a:noFill/>
            <a:ln>
              <a:noFill/>
            </a:ln>
          </p:spPr>
        </p:pic>
        <p:pic>
          <p:nvPicPr>
            <p:cNvPr id="299" name="Google Shape;299;p35"/>
            <p:cNvPicPr preferRelativeResize="0"/>
            <p:nvPr/>
          </p:nvPicPr>
          <p:blipFill rotWithShape="1">
            <a:blip r:embed="rId5">
              <a:alphaModFix/>
            </a:blip>
            <a:srcRect/>
            <a:stretch/>
          </p:blipFill>
          <p:spPr>
            <a:xfrm rot="10800000" flipH="1">
              <a:off x="1064808" y="2820184"/>
              <a:ext cx="3204000" cy="208110"/>
            </a:xfrm>
            <a:prstGeom prst="rect">
              <a:avLst/>
            </a:prstGeom>
            <a:noFill/>
            <a:ln>
              <a:noFill/>
            </a:ln>
          </p:spPr>
        </p:pic>
        <p:pic>
          <p:nvPicPr>
            <p:cNvPr id="300" name="Google Shape;300;p35"/>
            <p:cNvPicPr preferRelativeResize="0"/>
            <p:nvPr/>
          </p:nvPicPr>
          <p:blipFill rotWithShape="1">
            <a:blip r:embed="rId5">
              <a:alphaModFix/>
            </a:blip>
            <a:srcRect/>
            <a:stretch/>
          </p:blipFill>
          <p:spPr>
            <a:xfrm rot="5400000" flipH="1">
              <a:off x="-305220" y="4165076"/>
              <a:ext cx="2830034" cy="183823"/>
            </a:xfrm>
            <a:prstGeom prst="rect">
              <a:avLst/>
            </a:prstGeom>
            <a:noFill/>
            <a:ln>
              <a:noFill/>
            </a:ln>
          </p:spPr>
        </p:pic>
        <p:pic>
          <p:nvPicPr>
            <p:cNvPr id="301" name="Google Shape;301;p35"/>
            <p:cNvPicPr preferRelativeResize="0"/>
            <p:nvPr/>
          </p:nvPicPr>
          <p:blipFill rotWithShape="1">
            <a:blip r:embed="rId5">
              <a:alphaModFix/>
            </a:blip>
            <a:srcRect/>
            <a:stretch/>
          </p:blipFill>
          <p:spPr>
            <a:xfrm rot="5400000" flipH="1">
              <a:off x="2816624" y="4190215"/>
              <a:ext cx="2830034" cy="183823"/>
            </a:xfrm>
            <a:prstGeom prst="rect">
              <a:avLst/>
            </a:prstGeom>
            <a:noFill/>
            <a:ln>
              <a:noFill/>
            </a:ln>
          </p:spPr>
        </p:pic>
      </p:grpSp>
      <p:grpSp>
        <p:nvGrpSpPr>
          <p:cNvPr id="302" name="Google Shape;302;p35"/>
          <p:cNvGrpSpPr/>
          <p:nvPr/>
        </p:nvGrpSpPr>
        <p:grpSpPr>
          <a:xfrm>
            <a:off x="5855409" y="3755008"/>
            <a:ext cx="2588904" cy="2237297"/>
            <a:chOff x="1017885" y="2820184"/>
            <a:chExt cx="3386040" cy="2926172"/>
          </a:xfrm>
        </p:grpSpPr>
        <p:pic>
          <p:nvPicPr>
            <p:cNvPr id="303" name="Google Shape;303;p35"/>
            <p:cNvPicPr preferRelativeResize="0"/>
            <p:nvPr/>
          </p:nvPicPr>
          <p:blipFill rotWithShape="1">
            <a:blip r:embed="rId6">
              <a:alphaModFix/>
            </a:blip>
            <a:srcRect/>
            <a:stretch/>
          </p:blipFill>
          <p:spPr>
            <a:xfrm rot="10800000" flipH="1">
              <a:off x="1199926" y="5538246"/>
              <a:ext cx="3204000" cy="208110"/>
            </a:xfrm>
            <a:prstGeom prst="rect">
              <a:avLst/>
            </a:prstGeom>
            <a:noFill/>
            <a:ln>
              <a:noFill/>
            </a:ln>
          </p:spPr>
        </p:pic>
        <p:pic>
          <p:nvPicPr>
            <p:cNvPr id="304" name="Google Shape;304;p35"/>
            <p:cNvPicPr preferRelativeResize="0"/>
            <p:nvPr/>
          </p:nvPicPr>
          <p:blipFill rotWithShape="1">
            <a:blip r:embed="rId6">
              <a:alphaModFix/>
            </a:blip>
            <a:srcRect/>
            <a:stretch/>
          </p:blipFill>
          <p:spPr>
            <a:xfrm rot="10800000" flipH="1">
              <a:off x="1064808" y="2820184"/>
              <a:ext cx="3204000" cy="208110"/>
            </a:xfrm>
            <a:prstGeom prst="rect">
              <a:avLst/>
            </a:prstGeom>
            <a:noFill/>
            <a:ln>
              <a:noFill/>
            </a:ln>
          </p:spPr>
        </p:pic>
        <p:pic>
          <p:nvPicPr>
            <p:cNvPr id="305" name="Google Shape;305;p35"/>
            <p:cNvPicPr preferRelativeResize="0"/>
            <p:nvPr/>
          </p:nvPicPr>
          <p:blipFill rotWithShape="1">
            <a:blip r:embed="rId6">
              <a:alphaModFix/>
            </a:blip>
            <a:srcRect/>
            <a:stretch/>
          </p:blipFill>
          <p:spPr>
            <a:xfrm rot="5400000" flipH="1">
              <a:off x="-305220" y="4165076"/>
              <a:ext cx="2830034" cy="183823"/>
            </a:xfrm>
            <a:prstGeom prst="rect">
              <a:avLst/>
            </a:prstGeom>
            <a:noFill/>
            <a:ln>
              <a:noFill/>
            </a:ln>
          </p:spPr>
        </p:pic>
        <p:pic>
          <p:nvPicPr>
            <p:cNvPr id="306" name="Google Shape;306;p35"/>
            <p:cNvPicPr preferRelativeResize="0"/>
            <p:nvPr/>
          </p:nvPicPr>
          <p:blipFill rotWithShape="1">
            <a:blip r:embed="rId6">
              <a:alphaModFix/>
            </a:blip>
            <a:srcRect/>
            <a:stretch/>
          </p:blipFill>
          <p:spPr>
            <a:xfrm rot="5400000" flipH="1">
              <a:off x="2816624" y="4190215"/>
              <a:ext cx="2830034" cy="183823"/>
            </a:xfrm>
            <a:prstGeom prst="rect">
              <a:avLst/>
            </a:prstGeom>
            <a:noFill/>
            <a:ln>
              <a:noFill/>
            </a:ln>
          </p:spPr>
        </p:pic>
      </p:grpSp>
      <p:grpSp>
        <p:nvGrpSpPr>
          <p:cNvPr id="307" name="Google Shape;307;p35"/>
          <p:cNvGrpSpPr/>
          <p:nvPr/>
        </p:nvGrpSpPr>
        <p:grpSpPr>
          <a:xfrm>
            <a:off x="2868682" y="3784859"/>
            <a:ext cx="2588904" cy="2237297"/>
            <a:chOff x="1017885" y="2820184"/>
            <a:chExt cx="3386040" cy="2926172"/>
          </a:xfrm>
        </p:grpSpPr>
        <p:pic>
          <p:nvPicPr>
            <p:cNvPr id="308" name="Google Shape;308;p35"/>
            <p:cNvPicPr preferRelativeResize="0"/>
            <p:nvPr/>
          </p:nvPicPr>
          <p:blipFill rotWithShape="1">
            <a:blip r:embed="rId7">
              <a:alphaModFix/>
            </a:blip>
            <a:srcRect/>
            <a:stretch/>
          </p:blipFill>
          <p:spPr>
            <a:xfrm rot="10800000" flipH="1">
              <a:off x="1199926" y="5538246"/>
              <a:ext cx="3204000" cy="208110"/>
            </a:xfrm>
            <a:prstGeom prst="rect">
              <a:avLst/>
            </a:prstGeom>
            <a:noFill/>
            <a:ln>
              <a:noFill/>
            </a:ln>
          </p:spPr>
        </p:pic>
        <p:pic>
          <p:nvPicPr>
            <p:cNvPr id="309" name="Google Shape;309;p35"/>
            <p:cNvPicPr preferRelativeResize="0"/>
            <p:nvPr/>
          </p:nvPicPr>
          <p:blipFill rotWithShape="1">
            <a:blip r:embed="rId7">
              <a:alphaModFix/>
            </a:blip>
            <a:srcRect/>
            <a:stretch/>
          </p:blipFill>
          <p:spPr>
            <a:xfrm rot="10800000" flipH="1">
              <a:off x="1064808" y="2820184"/>
              <a:ext cx="3204000" cy="208110"/>
            </a:xfrm>
            <a:prstGeom prst="rect">
              <a:avLst/>
            </a:prstGeom>
            <a:noFill/>
            <a:ln>
              <a:noFill/>
            </a:ln>
          </p:spPr>
        </p:pic>
        <p:pic>
          <p:nvPicPr>
            <p:cNvPr id="310" name="Google Shape;310;p35"/>
            <p:cNvPicPr preferRelativeResize="0"/>
            <p:nvPr/>
          </p:nvPicPr>
          <p:blipFill rotWithShape="1">
            <a:blip r:embed="rId7">
              <a:alphaModFix/>
            </a:blip>
            <a:srcRect/>
            <a:stretch/>
          </p:blipFill>
          <p:spPr>
            <a:xfrm rot="5400000" flipH="1">
              <a:off x="-305220" y="4165076"/>
              <a:ext cx="2830034" cy="183823"/>
            </a:xfrm>
            <a:prstGeom prst="rect">
              <a:avLst/>
            </a:prstGeom>
            <a:noFill/>
            <a:ln>
              <a:noFill/>
            </a:ln>
          </p:spPr>
        </p:pic>
        <p:pic>
          <p:nvPicPr>
            <p:cNvPr id="311" name="Google Shape;311;p35"/>
            <p:cNvPicPr preferRelativeResize="0"/>
            <p:nvPr/>
          </p:nvPicPr>
          <p:blipFill rotWithShape="1">
            <a:blip r:embed="rId7">
              <a:alphaModFix/>
            </a:blip>
            <a:srcRect/>
            <a:stretch/>
          </p:blipFill>
          <p:spPr>
            <a:xfrm rot="5400000" flipH="1">
              <a:off x="2816624" y="4190215"/>
              <a:ext cx="2830034" cy="183823"/>
            </a:xfrm>
            <a:prstGeom prst="rect">
              <a:avLst/>
            </a:prstGeom>
            <a:noFill/>
            <a:ln>
              <a:noFill/>
            </a:ln>
          </p:spPr>
        </p:pic>
      </p:grpSp>
      <p:grpSp>
        <p:nvGrpSpPr>
          <p:cNvPr id="312" name="Google Shape;312;p35"/>
          <p:cNvGrpSpPr/>
          <p:nvPr/>
        </p:nvGrpSpPr>
        <p:grpSpPr>
          <a:xfrm>
            <a:off x="8765149" y="3662311"/>
            <a:ext cx="2588904" cy="2237297"/>
            <a:chOff x="1017885" y="2820184"/>
            <a:chExt cx="3386040" cy="2926172"/>
          </a:xfrm>
        </p:grpSpPr>
        <p:pic>
          <p:nvPicPr>
            <p:cNvPr id="313" name="Google Shape;313;p35"/>
            <p:cNvPicPr preferRelativeResize="0"/>
            <p:nvPr/>
          </p:nvPicPr>
          <p:blipFill rotWithShape="1">
            <a:blip r:embed="rId8">
              <a:alphaModFix/>
            </a:blip>
            <a:srcRect/>
            <a:stretch/>
          </p:blipFill>
          <p:spPr>
            <a:xfrm rot="10800000" flipH="1">
              <a:off x="1199926" y="5538246"/>
              <a:ext cx="3204000" cy="208110"/>
            </a:xfrm>
            <a:prstGeom prst="rect">
              <a:avLst/>
            </a:prstGeom>
            <a:noFill/>
            <a:ln>
              <a:noFill/>
            </a:ln>
          </p:spPr>
        </p:pic>
        <p:pic>
          <p:nvPicPr>
            <p:cNvPr id="314" name="Google Shape;314;p35"/>
            <p:cNvPicPr preferRelativeResize="0"/>
            <p:nvPr/>
          </p:nvPicPr>
          <p:blipFill rotWithShape="1">
            <a:blip r:embed="rId8">
              <a:alphaModFix/>
            </a:blip>
            <a:srcRect/>
            <a:stretch/>
          </p:blipFill>
          <p:spPr>
            <a:xfrm rot="10800000" flipH="1">
              <a:off x="1064808" y="2820184"/>
              <a:ext cx="3204000" cy="208110"/>
            </a:xfrm>
            <a:prstGeom prst="rect">
              <a:avLst/>
            </a:prstGeom>
            <a:noFill/>
            <a:ln>
              <a:noFill/>
            </a:ln>
          </p:spPr>
        </p:pic>
        <p:pic>
          <p:nvPicPr>
            <p:cNvPr id="315" name="Google Shape;315;p35"/>
            <p:cNvPicPr preferRelativeResize="0"/>
            <p:nvPr/>
          </p:nvPicPr>
          <p:blipFill rotWithShape="1">
            <a:blip r:embed="rId8">
              <a:alphaModFix/>
            </a:blip>
            <a:srcRect/>
            <a:stretch/>
          </p:blipFill>
          <p:spPr>
            <a:xfrm rot="5400000" flipH="1">
              <a:off x="-305220" y="4165076"/>
              <a:ext cx="2830034" cy="183823"/>
            </a:xfrm>
            <a:prstGeom prst="rect">
              <a:avLst/>
            </a:prstGeom>
            <a:noFill/>
            <a:ln>
              <a:noFill/>
            </a:ln>
          </p:spPr>
        </p:pic>
        <p:pic>
          <p:nvPicPr>
            <p:cNvPr id="316" name="Google Shape;316;p35"/>
            <p:cNvPicPr preferRelativeResize="0"/>
            <p:nvPr/>
          </p:nvPicPr>
          <p:blipFill rotWithShape="1">
            <a:blip r:embed="rId8">
              <a:alphaModFix/>
            </a:blip>
            <a:srcRect/>
            <a:stretch/>
          </p:blipFill>
          <p:spPr>
            <a:xfrm rot="5400000" flipH="1">
              <a:off x="2816624" y="4190215"/>
              <a:ext cx="2830034" cy="183823"/>
            </a:xfrm>
            <a:prstGeom prst="rect">
              <a:avLst/>
            </a:prstGeom>
            <a:noFill/>
            <a:ln>
              <a:noFill/>
            </a:ln>
          </p:spPr>
        </p:pic>
      </p:grpSp>
      <p:sp>
        <p:nvSpPr>
          <p:cNvPr id="317" name="Google Shape;317;p35"/>
          <p:cNvSpPr txBox="1">
            <a:spLocks noGrp="1"/>
          </p:cNvSpPr>
          <p:nvPr>
            <p:ph type="title"/>
          </p:nvPr>
        </p:nvSpPr>
        <p:spPr>
          <a:xfrm>
            <a:off x="509082" y="1791496"/>
            <a:ext cx="2118000" cy="3448015"/>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US" dirty="0"/>
              <a:t>T</a:t>
            </a:r>
            <a:r>
              <a:rPr lang="en-US" sz="3600" dirty="0"/>
              <a:t>rying to restore credit (Grades 9-12)…</a:t>
            </a:r>
            <a:endParaRPr sz="3600" dirty="0"/>
          </a:p>
        </p:txBody>
      </p:sp>
      <p:sp>
        <p:nvSpPr>
          <p:cNvPr id="319" name="Google Shape;319;p35"/>
          <p:cNvSpPr txBox="1">
            <a:spLocks noGrp="1"/>
          </p:cNvSpPr>
          <p:nvPr>
            <p:ph type="body" idx="8"/>
          </p:nvPr>
        </p:nvSpPr>
        <p:spPr>
          <a:xfrm>
            <a:off x="8841874" y="3801517"/>
            <a:ext cx="2490569" cy="834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400"/>
              <a:buNone/>
            </a:pPr>
            <a:r>
              <a:rPr lang="en-US" sz="1200" dirty="0"/>
              <a:t>Attendance improvement is based on a sliding scale of 1 absence per three weeks- see pg. 65 in the handbook</a:t>
            </a:r>
            <a:endParaRPr sz="1200" dirty="0"/>
          </a:p>
        </p:txBody>
      </p:sp>
      <p:sp>
        <p:nvSpPr>
          <p:cNvPr id="321" name="Google Shape;321;p35"/>
          <p:cNvSpPr txBox="1">
            <a:spLocks noGrp="1"/>
          </p:cNvSpPr>
          <p:nvPr>
            <p:ph type="body" idx="13"/>
          </p:nvPr>
        </p:nvSpPr>
        <p:spPr>
          <a:xfrm>
            <a:off x="3062825" y="1512708"/>
            <a:ext cx="2118000" cy="834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1400"/>
              <a:buNone/>
            </a:pPr>
            <a:r>
              <a:rPr lang="en-US" dirty="0"/>
              <a:t>Meet with Assistant/Associate Principal</a:t>
            </a:r>
            <a:endParaRPr dirty="0"/>
          </a:p>
        </p:txBody>
      </p:sp>
      <p:sp>
        <p:nvSpPr>
          <p:cNvPr id="323" name="Google Shape;323;p35"/>
          <p:cNvSpPr txBox="1">
            <a:spLocks noGrp="1"/>
          </p:cNvSpPr>
          <p:nvPr>
            <p:ph type="body" idx="15"/>
          </p:nvPr>
        </p:nvSpPr>
        <p:spPr>
          <a:xfrm>
            <a:off x="3017674" y="4007888"/>
            <a:ext cx="2278761" cy="834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1400"/>
              <a:buNone/>
            </a:pPr>
            <a:r>
              <a:rPr lang="en-US" u="sng" dirty="0"/>
              <a:t>Attendance Contract Part 1</a:t>
            </a:r>
          </a:p>
          <a:p>
            <a:pPr marL="0" lvl="0" indent="0" algn="l" rtl="0">
              <a:lnSpc>
                <a:spcPct val="115000"/>
              </a:lnSpc>
              <a:spcBef>
                <a:spcPts val="0"/>
              </a:spcBef>
              <a:spcAft>
                <a:spcPts val="2100"/>
              </a:spcAft>
              <a:buSzPts val="1400"/>
              <a:buNone/>
            </a:pPr>
            <a:r>
              <a:rPr lang="en-US" dirty="0"/>
              <a:t>Student must pass the class with a D- or higher</a:t>
            </a:r>
            <a:endParaRPr dirty="0"/>
          </a:p>
        </p:txBody>
      </p:sp>
      <p:sp>
        <p:nvSpPr>
          <p:cNvPr id="327" name="Google Shape;327;p35"/>
          <p:cNvSpPr txBox="1">
            <a:spLocks noGrp="1"/>
          </p:cNvSpPr>
          <p:nvPr>
            <p:ph type="body" idx="7"/>
          </p:nvPr>
        </p:nvSpPr>
        <p:spPr>
          <a:xfrm>
            <a:off x="6069417" y="1471863"/>
            <a:ext cx="2118000" cy="834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400"/>
              <a:buNone/>
            </a:pPr>
            <a:r>
              <a:rPr lang="en-US" dirty="0"/>
              <a:t>Agree, in writing, to an attendance contract to earn the credit back</a:t>
            </a:r>
            <a:endParaRPr dirty="0"/>
          </a:p>
        </p:txBody>
      </p:sp>
      <p:sp>
        <p:nvSpPr>
          <p:cNvPr id="328" name="Google Shape;328;p35"/>
          <p:cNvSpPr txBox="1">
            <a:spLocks noGrp="1"/>
          </p:cNvSpPr>
          <p:nvPr>
            <p:ph type="body" idx="9"/>
          </p:nvPr>
        </p:nvSpPr>
        <p:spPr>
          <a:xfrm>
            <a:off x="9060070" y="1399806"/>
            <a:ext cx="2118000" cy="834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dirty="0"/>
              <a:t>A letter will be sent via email (or US mail if no email on file) stating the student has lost credit and been placed on an attendance contract to earn the credit back,.</a:t>
            </a:r>
            <a:endParaRPr sz="1300" dirty="0"/>
          </a:p>
        </p:txBody>
      </p:sp>
      <p:sp>
        <p:nvSpPr>
          <p:cNvPr id="329" name="Google Shape;329;p35"/>
          <p:cNvSpPr txBox="1">
            <a:spLocks noGrp="1"/>
          </p:cNvSpPr>
          <p:nvPr>
            <p:ph type="body" idx="14"/>
          </p:nvPr>
        </p:nvSpPr>
        <p:spPr>
          <a:xfrm>
            <a:off x="6052844" y="3994250"/>
            <a:ext cx="2208300" cy="834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1400"/>
              <a:buNone/>
            </a:pPr>
            <a:r>
              <a:rPr lang="en-US" u="sng" dirty="0"/>
              <a:t>Attendance Contract Part 2</a:t>
            </a:r>
          </a:p>
          <a:p>
            <a:pPr marL="0" lvl="0" indent="0" algn="l" rtl="0">
              <a:lnSpc>
                <a:spcPct val="115000"/>
              </a:lnSpc>
              <a:spcBef>
                <a:spcPts val="0"/>
              </a:spcBef>
              <a:spcAft>
                <a:spcPts val="2100"/>
              </a:spcAft>
              <a:buSzPts val="1400"/>
              <a:buNone/>
            </a:pPr>
            <a:r>
              <a:rPr lang="en-US" dirty="0"/>
              <a:t>The student must show improvement in attendance in ALL classes.</a:t>
            </a:r>
            <a:endParaRPr dirty="0"/>
          </a:p>
        </p:txBody>
      </p:sp>
      <p:pic>
        <p:nvPicPr>
          <p:cNvPr id="330" name="Google Shape;330;p35" descr="A picture containing plant&#10;&#10;Description automatically generated"/>
          <p:cNvPicPr preferRelativeResize="0"/>
          <p:nvPr/>
        </p:nvPicPr>
        <p:blipFill rotWithShape="1">
          <a:blip r:embed="rId9">
            <a:alphaModFix/>
          </a:blip>
          <a:srcRect l="28678" t="45968" r="60320" b="25889"/>
          <a:stretch/>
        </p:blipFill>
        <p:spPr>
          <a:xfrm rot="5916381">
            <a:off x="1259872" y="769016"/>
            <a:ext cx="1123354" cy="815520"/>
          </a:xfrm>
          <a:custGeom>
            <a:avLst/>
            <a:gdLst/>
            <a:ahLst/>
            <a:cxnLst/>
            <a:rect l="l" t="t" r="r" b="b"/>
            <a:pathLst>
              <a:path w="1124296" h="816204" extrusionOk="0">
                <a:moveTo>
                  <a:pt x="623587" y="793775"/>
                </a:moveTo>
                <a:cubicBezTo>
                  <a:pt x="625711" y="793188"/>
                  <a:pt x="624606" y="793588"/>
                  <a:pt x="622953" y="794023"/>
                </a:cubicBezTo>
                <a:lnTo>
                  <a:pt x="622653" y="794057"/>
                </a:lnTo>
                <a:close/>
                <a:moveTo>
                  <a:pt x="96379" y="25278"/>
                </a:moveTo>
                <a:lnTo>
                  <a:pt x="102845" y="29493"/>
                </a:lnTo>
                <a:cubicBezTo>
                  <a:pt x="115280" y="37613"/>
                  <a:pt x="131184" y="48024"/>
                  <a:pt x="150538" y="60755"/>
                </a:cubicBezTo>
                <a:cubicBezTo>
                  <a:pt x="161187" y="66714"/>
                  <a:pt x="223532" y="101487"/>
                  <a:pt x="231295" y="106339"/>
                </a:cubicBezTo>
                <a:cubicBezTo>
                  <a:pt x="234480" y="108329"/>
                  <a:pt x="236403" y="111417"/>
                  <a:pt x="239261" y="113762"/>
                </a:cubicBezTo>
                <a:cubicBezTo>
                  <a:pt x="244758" y="118273"/>
                  <a:pt x="250614" y="122488"/>
                  <a:pt x="256291" y="126851"/>
                </a:cubicBezTo>
                <a:cubicBezTo>
                  <a:pt x="306283" y="158911"/>
                  <a:pt x="355899" y="191551"/>
                  <a:pt x="406268" y="223031"/>
                </a:cubicBezTo>
                <a:lnTo>
                  <a:pt x="487025" y="268615"/>
                </a:lnTo>
                <a:cubicBezTo>
                  <a:pt x="518614" y="287543"/>
                  <a:pt x="550098" y="306665"/>
                  <a:pt x="581791" y="325399"/>
                </a:cubicBezTo>
                <a:lnTo>
                  <a:pt x="631234" y="353856"/>
                </a:lnTo>
                <a:lnTo>
                  <a:pt x="692764" y="389867"/>
                </a:lnTo>
                <a:cubicBezTo>
                  <a:pt x="700455" y="395488"/>
                  <a:pt x="708312" y="400949"/>
                  <a:pt x="715837" y="406732"/>
                </a:cubicBezTo>
                <a:cubicBezTo>
                  <a:pt x="719685" y="409690"/>
                  <a:pt x="722908" y="413152"/>
                  <a:pt x="726824" y="416044"/>
                </a:cubicBezTo>
                <a:cubicBezTo>
                  <a:pt x="737316" y="423792"/>
                  <a:pt x="748249" y="431065"/>
                  <a:pt x="758962" y="438575"/>
                </a:cubicBezTo>
                <a:cubicBezTo>
                  <a:pt x="762350" y="439878"/>
                  <a:pt x="765736" y="441269"/>
                  <a:pt x="769125" y="442482"/>
                </a:cubicBezTo>
                <a:cubicBezTo>
                  <a:pt x="774896" y="444548"/>
                  <a:pt x="780870" y="447484"/>
                  <a:pt x="786430" y="448408"/>
                </a:cubicBezTo>
                <a:cubicBezTo>
                  <a:pt x="800642" y="450771"/>
                  <a:pt x="808417" y="432303"/>
                  <a:pt x="810878" y="429460"/>
                </a:cubicBezTo>
                <a:cubicBezTo>
                  <a:pt x="816470" y="405314"/>
                  <a:pt x="809124" y="434796"/>
                  <a:pt x="820219" y="401070"/>
                </a:cubicBezTo>
                <a:cubicBezTo>
                  <a:pt x="821342" y="397657"/>
                  <a:pt x="821519" y="393776"/>
                  <a:pt x="822691" y="390390"/>
                </a:cubicBezTo>
                <a:cubicBezTo>
                  <a:pt x="825003" y="383716"/>
                  <a:pt x="828003" y="377411"/>
                  <a:pt x="830659" y="370921"/>
                </a:cubicBezTo>
                <a:cubicBezTo>
                  <a:pt x="832347" y="363627"/>
                  <a:pt x="834240" y="354613"/>
                  <a:pt x="836703" y="347805"/>
                </a:cubicBezTo>
                <a:cubicBezTo>
                  <a:pt x="840162" y="338239"/>
                  <a:pt x="851054" y="313546"/>
                  <a:pt x="854833" y="305349"/>
                </a:cubicBezTo>
                <a:cubicBezTo>
                  <a:pt x="868866" y="274910"/>
                  <a:pt x="855435" y="279150"/>
                  <a:pt x="877634" y="275591"/>
                </a:cubicBezTo>
                <a:cubicBezTo>
                  <a:pt x="877057" y="290643"/>
                  <a:pt x="876625" y="273573"/>
                  <a:pt x="882028" y="295452"/>
                </a:cubicBezTo>
                <a:cubicBezTo>
                  <a:pt x="883398" y="300996"/>
                  <a:pt x="883676" y="306261"/>
                  <a:pt x="884500" y="311666"/>
                </a:cubicBezTo>
                <a:cubicBezTo>
                  <a:pt x="895459" y="332450"/>
                  <a:pt x="890755" y="321519"/>
                  <a:pt x="897683" y="344355"/>
                </a:cubicBezTo>
                <a:cubicBezTo>
                  <a:pt x="910908" y="362036"/>
                  <a:pt x="899567" y="345080"/>
                  <a:pt x="907298" y="362588"/>
                </a:cubicBezTo>
                <a:cubicBezTo>
                  <a:pt x="909432" y="367422"/>
                  <a:pt x="912795" y="372334"/>
                  <a:pt x="914988" y="377174"/>
                </a:cubicBezTo>
                <a:cubicBezTo>
                  <a:pt x="916926" y="381452"/>
                  <a:pt x="917771" y="385599"/>
                  <a:pt x="919657" y="389872"/>
                </a:cubicBezTo>
                <a:cubicBezTo>
                  <a:pt x="931919" y="417641"/>
                  <a:pt x="918865" y="379191"/>
                  <a:pt x="930918" y="418914"/>
                </a:cubicBezTo>
                <a:cubicBezTo>
                  <a:pt x="937866" y="429054"/>
                  <a:pt x="941115" y="432805"/>
                  <a:pt x="945476" y="442682"/>
                </a:cubicBezTo>
                <a:cubicBezTo>
                  <a:pt x="958866" y="473006"/>
                  <a:pt x="941601" y="439174"/>
                  <a:pt x="955914" y="466320"/>
                </a:cubicBezTo>
                <a:cubicBezTo>
                  <a:pt x="960446" y="474914"/>
                  <a:pt x="967633" y="483424"/>
                  <a:pt x="973493" y="491976"/>
                </a:cubicBezTo>
                <a:cubicBezTo>
                  <a:pt x="979294" y="500442"/>
                  <a:pt x="982465" y="508993"/>
                  <a:pt x="986952" y="517502"/>
                </a:cubicBezTo>
                <a:cubicBezTo>
                  <a:pt x="991484" y="526097"/>
                  <a:pt x="999055" y="534575"/>
                  <a:pt x="1004531" y="543158"/>
                </a:cubicBezTo>
                <a:cubicBezTo>
                  <a:pt x="1006854" y="546799"/>
                  <a:pt x="1008066" y="550452"/>
                  <a:pt x="1010299" y="554098"/>
                </a:cubicBezTo>
                <a:cubicBezTo>
                  <a:pt x="1012931" y="558394"/>
                  <a:pt x="1016392" y="562632"/>
                  <a:pt x="1019088" y="566926"/>
                </a:cubicBezTo>
                <a:cubicBezTo>
                  <a:pt x="1024820" y="576055"/>
                  <a:pt x="1029119" y="585274"/>
                  <a:pt x="1035569" y="594340"/>
                </a:cubicBezTo>
                <a:cubicBezTo>
                  <a:pt x="1039638" y="600061"/>
                  <a:pt x="1045688" y="605345"/>
                  <a:pt x="1050401" y="610945"/>
                </a:cubicBezTo>
                <a:cubicBezTo>
                  <a:pt x="1055515" y="617023"/>
                  <a:pt x="1061989" y="627234"/>
                  <a:pt x="1066058" y="632955"/>
                </a:cubicBezTo>
                <a:cubicBezTo>
                  <a:pt x="1068246" y="636030"/>
                  <a:pt x="1070636" y="639077"/>
                  <a:pt x="1072924" y="642137"/>
                </a:cubicBezTo>
                <a:cubicBezTo>
                  <a:pt x="1091520" y="659466"/>
                  <a:pt x="1068449" y="637153"/>
                  <a:pt x="1094624" y="667924"/>
                </a:cubicBezTo>
                <a:cubicBezTo>
                  <a:pt x="1098441" y="672411"/>
                  <a:pt x="1103379" y="676502"/>
                  <a:pt x="1107534" y="680882"/>
                </a:cubicBezTo>
                <a:cubicBezTo>
                  <a:pt x="1107560" y="680909"/>
                  <a:pt x="1124678" y="699458"/>
                  <a:pt x="1124290" y="701134"/>
                </a:cubicBezTo>
                <a:cubicBezTo>
                  <a:pt x="1123707" y="703651"/>
                  <a:pt x="1118135" y="702231"/>
                  <a:pt x="1114950" y="702631"/>
                </a:cubicBezTo>
                <a:cubicBezTo>
                  <a:pt x="1110533" y="703186"/>
                  <a:pt x="1105977" y="703542"/>
                  <a:pt x="1101490" y="703998"/>
                </a:cubicBezTo>
                <a:cubicBezTo>
                  <a:pt x="1090417" y="701885"/>
                  <a:pt x="1088310" y="700926"/>
                  <a:pt x="1077867" y="701458"/>
                </a:cubicBezTo>
                <a:cubicBezTo>
                  <a:pt x="1074528" y="701628"/>
                  <a:pt x="1071893" y="702828"/>
                  <a:pt x="1068528" y="702956"/>
                </a:cubicBezTo>
                <a:cubicBezTo>
                  <a:pt x="1063247" y="703156"/>
                  <a:pt x="1057357" y="702284"/>
                  <a:pt x="1052046" y="702434"/>
                </a:cubicBezTo>
                <a:cubicBezTo>
                  <a:pt x="1047352" y="702567"/>
                  <a:pt x="1043254" y="703625"/>
                  <a:pt x="1038586" y="703801"/>
                </a:cubicBezTo>
                <a:cubicBezTo>
                  <a:pt x="1034626" y="703951"/>
                  <a:pt x="1030185" y="703261"/>
                  <a:pt x="1026225" y="703410"/>
                </a:cubicBezTo>
                <a:cubicBezTo>
                  <a:pt x="1021557" y="703587"/>
                  <a:pt x="1017433" y="704601"/>
                  <a:pt x="1012765" y="704777"/>
                </a:cubicBezTo>
                <a:cubicBezTo>
                  <a:pt x="1008805" y="704927"/>
                  <a:pt x="1004128" y="703881"/>
                  <a:pt x="1000404" y="704386"/>
                </a:cubicBezTo>
                <a:cubicBezTo>
                  <a:pt x="993329" y="705347"/>
                  <a:pt x="987749" y="708245"/>
                  <a:pt x="980626" y="709140"/>
                </a:cubicBezTo>
                <a:cubicBezTo>
                  <a:pt x="972481" y="710163"/>
                  <a:pt x="963078" y="709275"/>
                  <a:pt x="954806" y="710116"/>
                </a:cubicBezTo>
                <a:cubicBezTo>
                  <a:pt x="942231" y="711393"/>
                  <a:pt x="938439" y="714027"/>
                  <a:pt x="928710" y="718255"/>
                </a:cubicBezTo>
                <a:cubicBezTo>
                  <a:pt x="925139" y="719806"/>
                  <a:pt x="919737" y="719166"/>
                  <a:pt x="915250" y="719622"/>
                </a:cubicBezTo>
                <a:cubicBezTo>
                  <a:pt x="906277" y="720533"/>
                  <a:pt x="896964" y="720972"/>
                  <a:pt x="888330" y="722356"/>
                </a:cubicBezTo>
                <a:cubicBezTo>
                  <a:pt x="884469" y="722975"/>
                  <a:pt x="881905" y="725204"/>
                  <a:pt x="877892" y="725612"/>
                </a:cubicBezTo>
                <a:cubicBezTo>
                  <a:pt x="872816" y="726127"/>
                  <a:pt x="866487" y="724575"/>
                  <a:pt x="861411" y="725091"/>
                </a:cubicBezTo>
                <a:cubicBezTo>
                  <a:pt x="857398" y="725498"/>
                  <a:pt x="854452" y="727261"/>
                  <a:pt x="850972" y="728346"/>
                </a:cubicBezTo>
                <a:cubicBezTo>
                  <a:pt x="841898" y="731175"/>
                  <a:pt x="831152" y="732021"/>
                  <a:pt x="821855" y="734597"/>
                </a:cubicBezTo>
                <a:cubicBezTo>
                  <a:pt x="817562" y="735786"/>
                  <a:pt x="814507" y="738303"/>
                  <a:pt x="810317" y="739610"/>
                </a:cubicBezTo>
                <a:cubicBezTo>
                  <a:pt x="805781" y="741025"/>
                  <a:pt x="800612" y="741694"/>
                  <a:pt x="795759" y="742735"/>
                </a:cubicBezTo>
                <a:cubicBezTo>
                  <a:pt x="786454" y="744733"/>
                  <a:pt x="778531" y="748354"/>
                  <a:pt x="769663" y="750874"/>
                </a:cubicBezTo>
                <a:cubicBezTo>
                  <a:pt x="761497" y="753195"/>
                  <a:pt x="753148" y="755309"/>
                  <a:pt x="744666" y="757255"/>
                </a:cubicBezTo>
                <a:cubicBezTo>
                  <a:pt x="726499" y="761424"/>
                  <a:pt x="744817" y="755681"/>
                  <a:pt x="721867" y="760120"/>
                </a:cubicBezTo>
                <a:cubicBezTo>
                  <a:pt x="680580" y="768106"/>
                  <a:pt x="734480" y="758977"/>
                  <a:pt x="705110" y="766761"/>
                </a:cubicBezTo>
                <a:cubicBezTo>
                  <a:pt x="697527" y="768771"/>
                  <a:pt x="689178" y="769843"/>
                  <a:pt x="681212" y="771384"/>
                </a:cubicBezTo>
                <a:cubicBezTo>
                  <a:pt x="670196" y="773515"/>
                  <a:pt x="647692" y="782846"/>
                  <a:pt x="638360" y="786164"/>
                </a:cubicBezTo>
                <a:cubicBezTo>
                  <a:pt x="634985" y="787364"/>
                  <a:pt x="631037" y="787955"/>
                  <a:pt x="627922" y="789420"/>
                </a:cubicBezTo>
                <a:cubicBezTo>
                  <a:pt x="621038" y="792659"/>
                  <a:pt x="618970" y="794026"/>
                  <a:pt x="619036" y="794476"/>
                </a:cubicBezTo>
                <a:lnTo>
                  <a:pt x="622653" y="794057"/>
                </a:lnTo>
                <a:lnTo>
                  <a:pt x="604847" y="799447"/>
                </a:lnTo>
                <a:cubicBezTo>
                  <a:pt x="599927" y="800982"/>
                  <a:pt x="596800" y="804329"/>
                  <a:pt x="592211" y="806219"/>
                </a:cubicBezTo>
                <a:cubicBezTo>
                  <a:pt x="587345" y="808224"/>
                  <a:pt x="581586" y="809271"/>
                  <a:pt x="576554" y="811103"/>
                </a:cubicBezTo>
                <a:cubicBezTo>
                  <a:pt x="572514" y="812573"/>
                  <a:pt x="569774" y="815519"/>
                  <a:pt x="565017" y="816117"/>
                </a:cubicBezTo>
                <a:cubicBezTo>
                  <a:pt x="558171" y="816977"/>
                  <a:pt x="547637" y="811279"/>
                  <a:pt x="540569" y="808172"/>
                </a:cubicBezTo>
                <a:cubicBezTo>
                  <a:pt x="551251" y="775707"/>
                  <a:pt x="540495" y="805759"/>
                  <a:pt x="568590" y="749893"/>
                </a:cubicBezTo>
                <a:cubicBezTo>
                  <a:pt x="572650" y="741820"/>
                  <a:pt x="576099" y="733397"/>
                  <a:pt x="579853" y="725149"/>
                </a:cubicBezTo>
                <a:cubicBezTo>
                  <a:pt x="584496" y="714949"/>
                  <a:pt x="587842" y="704032"/>
                  <a:pt x="591391" y="693242"/>
                </a:cubicBezTo>
                <a:cubicBezTo>
                  <a:pt x="592514" y="689830"/>
                  <a:pt x="592946" y="686077"/>
                  <a:pt x="593864" y="682563"/>
                </a:cubicBezTo>
                <a:cubicBezTo>
                  <a:pt x="594961" y="678371"/>
                  <a:pt x="596246" y="674272"/>
                  <a:pt x="597435" y="670126"/>
                </a:cubicBezTo>
                <a:cubicBezTo>
                  <a:pt x="602734" y="651674"/>
                  <a:pt x="613023" y="635869"/>
                  <a:pt x="621061" y="618880"/>
                </a:cubicBezTo>
                <a:cubicBezTo>
                  <a:pt x="626118" y="608194"/>
                  <a:pt x="642326" y="601562"/>
                  <a:pt x="636719" y="587103"/>
                </a:cubicBezTo>
                <a:cubicBezTo>
                  <a:pt x="632427" y="576033"/>
                  <a:pt x="611265" y="569565"/>
                  <a:pt x="598539" y="560795"/>
                </a:cubicBezTo>
                <a:cubicBezTo>
                  <a:pt x="590115" y="556346"/>
                  <a:pt x="581664" y="551968"/>
                  <a:pt x="573268" y="547446"/>
                </a:cubicBezTo>
                <a:cubicBezTo>
                  <a:pt x="562801" y="541809"/>
                  <a:pt x="552494" y="535749"/>
                  <a:pt x="541954" y="530320"/>
                </a:cubicBezTo>
                <a:cubicBezTo>
                  <a:pt x="537629" y="528092"/>
                  <a:pt x="533137" y="526595"/>
                  <a:pt x="528769" y="524524"/>
                </a:cubicBezTo>
                <a:cubicBezTo>
                  <a:pt x="522324" y="521468"/>
                  <a:pt x="515949" y="518142"/>
                  <a:pt x="509541" y="514951"/>
                </a:cubicBezTo>
                <a:cubicBezTo>
                  <a:pt x="485101" y="502783"/>
                  <a:pt x="461189" y="488959"/>
                  <a:pt x="436749" y="476791"/>
                </a:cubicBezTo>
                <a:cubicBezTo>
                  <a:pt x="424547" y="470716"/>
                  <a:pt x="419208" y="468521"/>
                  <a:pt x="407358" y="463312"/>
                </a:cubicBezTo>
                <a:cubicBezTo>
                  <a:pt x="396920" y="457603"/>
                  <a:pt x="386527" y="451780"/>
                  <a:pt x="376044" y="446185"/>
                </a:cubicBezTo>
                <a:cubicBezTo>
                  <a:pt x="368668" y="442249"/>
                  <a:pt x="361148" y="438717"/>
                  <a:pt x="353794" y="434724"/>
                </a:cubicBezTo>
                <a:cubicBezTo>
                  <a:pt x="341271" y="427924"/>
                  <a:pt x="328978" y="420575"/>
                  <a:pt x="316438" y="413821"/>
                </a:cubicBezTo>
                <a:cubicBezTo>
                  <a:pt x="303382" y="406789"/>
                  <a:pt x="293976" y="402931"/>
                  <a:pt x="281003" y="396564"/>
                </a:cubicBezTo>
                <a:cubicBezTo>
                  <a:pt x="268162" y="390262"/>
                  <a:pt x="255325" y="383935"/>
                  <a:pt x="242547" y="377419"/>
                </a:cubicBezTo>
                <a:cubicBezTo>
                  <a:pt x="184792" y="347969"/>
                  <a:pt x="256795" y="382976"/>
                  <a:pt x="172777" y="341148"/>
                </a:cubicBezTo>
                <a:cubicBezTo>
                  <a:pt x="164724" y="337139"/>
                  <a:pt x="157488" y="334543"/>
                  <a:pt x="149429" y="331445"/>
                </a:cubicBezTo>
                <a:cubicBezTo>
                  <a:pt x="142654" y="328840"/>
                  <a:pt x="135872" y="326345"/>
                  <a:pt x="129102" y="323630"/>
                </a:cubicBezTo>
                <a:cubicBezTo>
                  <a:pt x="79125" y="303585"/>
                  <a:pt x="123652" y="320808"/>
                  <a:pt x="95591" y="310020"/>
                </a:cubicBezTo>
                <a:lnTo>
                  <a:pt x="75264" y="302205"/>
                </a:lnTo>
                <a:cubicBezTo>
                  <a:pt x="66430" y="298809"/>
                  <a:pt x="57728" y="294010"/>
                  <a:pt x="48894" y="290614"/>
                </a:cubicBezTo>
                <a:cubicBezTo>
                  <a:pt x="44103" y="288772"/>
                  <a:pt x="39403" y="288292"/>
                  <a:pt x="34610" y="286577"/>
                </a:cubicBezTo>
                <a:cubicBezTo>
                  <a:pt x="25817" y="283429"/>
                  <a:pt x="19889" y="279312"/>
                  <a:pt x="11262" y="276874"/>
                </a:cubicBezTo>
                <a:cubicBezTo>
                  <a:pt x="7423" y="275788"/>
                  <a:pt x="3754" y="275441"/>
                  <a:pt x="0" y="274725"/>
                </a:cubicBezTo>
                <a:cubicBezTo>
                  <a:pt x="1744" y="229341"/>
                  <a:pt x="-1228" y="276689"/>
                  <a:pt x="58237" y="181544"/>
                </a:cubicBezTo>
                <a:cubicBezTo>
                  <a:pt x="63378" y="173318"/>
                  <a:pt x="66479" y="163876"/>
                  <a:pt x="70600" y="155042"/>
                </a:cubicBezTo>
                <a:cubicBezTo>
                  <a:pt x="76609" y="136776"/>
                  <a:pt x="73886" y="145666"/>
                  <a:pt x="78842" y="128410"/>
                </a:cubicBezTo>
                <a:cubicBezTo>
                  <a:pt x="79649" y="125600"/>
                  <a:pt x="79757" y="122463"/>
                  <a:pt x="80215" y="119489"/>
                </a:cubicBezTo>
                <a:cubicBezTo>
                  <a:pt x="80903" y="115021"/>
                  <a:pt x="84334" y="92740"/>
                  <a:pt x="84337" y="92726"/>
                </a:cubicBezTo>
                <a:cubicBezTo>
                  <a:pt x="85002" y="89093"/>
                  <a:pt x="86100" y="85660"/>
                  <a:pt x="86809" y="82047"/>
                </a:cubicBezTo>
                <a:cubicBezTo>
                  <a:pt x="87382" y="79125"/>
                  <a:pt x="87609" y="76048"/>
                  <a:pt x="88183" y="73126"/>
                </a:cubicBezTo>
                <a:cubicBezTo>
                  <a:pt x="88892" y="69513"/>
                  <a:pt x="90050" y="66107"/>
                  <a:pt x="90655" y="62447"/>
                </a:cubicBezTo>
                <a:close/>
                <a:moveTo>
                  <a:pt x="100272" y="0"/>
                </a:moveTo>
                <a:lnTo>
                  <a:pt x="96379" y="25278"/>
                </a:lnTo>
                <a:lnTo>
                  <a:pt x="75971" y="11975"/>
                </a:lnTo>
                <a:cubicBezTo>
                  <a:pt x="65021" y="4838"/>
                  <a:pt x="68031" y="6744"/>
                  <a:pt x="85163" y="17451"/>
                </a:cubicBezTo>
                <a:close/>
              </a:path>
            </a:pathLst>
          </a:custGeom>
          <a:noFill/>
          <a:ln>
            <a:noFill/>
          </a:ln>
        </p:spPr>
      </p:pic>
      <p:pic>
        <p:nvPicPr>
          <p:cNvPr id="331" name="Google Shape;331;p35" descr="A picture containing plant&#10;&#10;Description automatically generated"/>
          <p:cNvPicPr preferRelativeResize="0"/>
          <p:nvPr/>
        </p:nvPicPr>
        <p:blipFill rotWithShape="1">
          <a:blip r:embed="rId9">
            <a:alphaModFix/>
          </a:blip>
          <a:srcRect l="28678" t="45968" r="60320" b="25889"/>
          <a:stretch/>
        </p:blipFill>
        <p:spPr>
          <a:xfrm rot="-7490234">
            <a:off x="1228524" y="5491849"/>
            <a:ext cx="1123354" cy="815520"/>
          </a:xfrm>
          <a:custGeom>
            <a:avLst/>
            <a:gdLst/>
            <a:ahLst/>
            <a:cxnLst/>
            <a:rect l="l" t="t" r="r" b="b"/>
            <a:pathLst>
              <a:path w="1124296" h="816204" extrusionOk="0">
                <a:moveTo>
                  <a:pt x="623587" y="793775"/>
                </a:moveTo>
                <a:cubicBezTo>
                  <a:pt x="625711" y="793188"/>
                  <a:pt x="624606" y="793588"/>
                  <a:pt x="622953" y="794023"/>
                </a:cubicBezTo>
                <a:lnTo>
                  <a:pt x="622653" y="794057"/>
                </a:lnTo>
                <a:close/>
                <a:moveTo>
                  <a:pt x="96379" y="25278"/>
                </a:moveTo>
                <a:lnTo>
                  <a:pt x="102845" y="29493"/>
                </a:lnTo>
                <a:cubicBezTo>
                  <a:pt x="115280" y="37613"/>
                  <a:pt x="131184" y="48024"/>
                  <a:pt x="150538" y="60755"/>
                </a:cubicBezTo>
                <a:cubicBezTo>
                  <a:pt x="161187" y="66714"/>
                  <a:pt x="223532" y="101487"/>
                  <a:pt x="231295" y="106339"/>
                </a:cubicBezTo>
                <a:cubicBezTo>
                  <a:pt x="234480" y="108329"/>
                  <a:pt x="236403" y="111417"/>
                  <a:pt x="239261" y="113762"/>
                </a:cubicBezTo>
                <a:cubicBezTo>
                  <a:pt x="244758" y="118273"/>
                  <a:pt x="250614" y="122488"/>
                  <a:pt x="256291" y="126851"/>
                </a:cubicBezTo>
                <a:cubicBezTo>
                  <a:pt x="306283" y="158911"/>
                  <a:pt x="355899" y="191551"/>
                  <a:pt x="406268" y="223031"/>
                </a:cubicBezTo>
                <a:lnTo>
                  <a:pt x="487025" y="268615"/>
                </a:lnTo>
                <a:cubicBezTo>
                  <a:pt x="518614" y="287543"/>
                  <a:pt x="550098" y="306665"/>
                  <a:pt x="581791" y="325399"/>
                </a:cubicBezTo>
                <a:lnTo>
                  <a:pt x="631234" y="353856"/>
                </a:lnTo>
                <a:lnTo>
                  <a:pt x="692764" y="389867"/>
                </a:lnTo>
                <a:cubicBezTo>
                  <a:pt x="700455" y="395488"/>
                  <a:pt x="708312" y="400949"/>
                  <a:pt x="715837" y="406732"/>
                </a:cubicBezTo>
                <a:cubicBezTo>
                  <a:pt x="719685" y="409690"/>
                  <a:pt x="722908" y="413152"/>
                  <a:pt x="726824" y="416044"/>
                </a:cubicBezTo>
                <a:cubicBezTo>
                  <a:pt x="737316" y="423792"/>
                  <a:pt x="748249" y="431065"/>
                  <a:pt x="758962" y="438575"/>
                </a:cubicBezTo>
                <a:cubicBezTo>
                  <a:pt x="762350" y="439878"/>
                  <a:pt x="765736" y="441269"/>
                  <a:pt x="769125" y="442482"/>
                </a:cubicBezTo>
                <a:cubicBezTo>
                  <a:pt x="774896" y="444548"/>
                  <a:pt x="780870" y="447484"/>
                  <a:pt x="786430" y="448408"/>
                </a:cubicBezTo>
                <a:cubicBezTo>
                  <a:pt x="800642" y="450771"/>
                  <a:pt x="808417" y="432303"/>
                  <a:pt x="810878" y="429460"/>
                </a:cubicBezTo>
                <a:cubicBezTo>
                  <a:pt x="816470" y="405314"/>
                  <a:pt x="809124" y="434796"/>
                  <a:pt x="820219" y="401070"/>
                </a:cubicBezTo>
                <a:cubicBezTo>
                  <a:pt x="821342" y="397657"/>
                  <a:pt x="821519" y="393776"/>
                  <a:pt x="822691" y="390390"/>
                </a:cubicBezTo>
                <a:cubicBezTo>
                  <a:pt x="825003" y="383716"/>
                  <a:pt x="828003" y="377411"/>
                  <a:pt x="830659" y="370921"/>
                </a:cubicBezTo>
                <a:cubicBezTo>
                  <a:pt x="832347" y="363627"/>
                  <a:pt x="834240" y="354613"/>
                  <a:pt x="836703" y="347805"/>
                </a:cubicBezTo>
                <a:cubicBezTo>
                  <a:pt x="840162" y="338239"/>
                  <a:pt x="851054" y="313546"/>
                  <a:pt x="854833" y="305349"/>
                </a:cubicBezTo>
                <a:cubicBezTo>
                  <a:pt x="868866" y="274910"/>
                  <a:pt x="855435" y="279150"/>
                  <a:pt x="877634" y="275591"/>
                </a:cubicBezTo>
                <a:cubicBezTo>
                  <a:pt x="877057" y="290643"/>
                  <a:pt x="876625" y="273573"/>
                  <a:pt x="882028" y="295452"/>
                </a:cubicBezTo>
                <a:cubicBezTo>
                  <a:pt x="883398" y="300996"/>
                  <a:pt x="883676" y="306261"/>
                  <a:pt x="884500" y="311666"/>
                </a:cubicBezTo>
                <a:cubicBezTo>
                  <a:pt x="895459" y="332450"/>
                  <a:pt x="890755" y="321519"/>
                  <a:pt x="897683" y="344355"/>
                </a:cubicBezTo>
                <a:cubicBezTo>
                  <a:pt x="910908" y="362036"/>
                  <a:pt x="899567" y="345080"/>
                  <a:pt x="907298" y="362588"/>
                </a:cubicBezTo>
                <a:cubicBezTo>
                  <a:pt x="909432" y="367422"/>
                  <a:pt x="912795" y="372334"/>
                  <a:pt x="914988" y="377174"/>
                </a:cubicBezTo>
                <a:cubicBezTo>
                  <a:pt x="916926" y="381452"/>
                  <a:pt x="917771" y="385599"/>
                  <a:pt x="919657" y="389872"/>
                </a:cubicBezTo>
                <a:cubicBezTo>
                  <a:pt x="931919" y="417641"/>
                  <a:pt x="918865" y="379191"/>
                  <a:pt x="930918" y="418914"/>
                </a:cubicBezTo>
                <a:cubicBezTo>
                  <a:pt x="937866" y="429054"/>
                  <a:pt x="941115" y="432805"/>
                  <a:pt x="945476" y="442682"/>
                </a:cubicBezTo>
                <a:cubicBezTo>
                  <a:pt x="958866" y="473006"/>
                  <a:pt x="941601" y="439174"/>
                  <a:pt x="955914" y="466320"/>
                </a:cubicBezTo>
                <a:cubicBezTo>
                  <a:pt x="960446" y="474914"/>
                  <a:pt x="967633" y="483424"/>
                  <a:pt x="973493" y="491976"/>
                </a:cubicBezTo>
                <a:cubicBezTo>
                  <a:pt x="979294" y="500442"/>
                  <a:pt x="982465" y="508993"/>
                  <a:pt x="986952" y="517502"/>
                </a:cubicBezTo>
                <a:cubicBezTo>
                  <a:pt x="991484" y="526097"/>
                  <a:pt x="999055" y="534575"/>
                  <a:pt x="1004531" y="543158"/>
                </a:cubicBezTo>
                <a:cubicBezTo>
                  <a:pt x="1006854" y="546799"/>
                  <a:pt x="1008066" y="550452"/>
                  <a:pt x="1010299" y="554098"/>
                </a:cubicBezTo>
                <a:cubicBezTo>
                  <a:pt x="1012931" y="558394"/>
                  <a:pt x="1016392" y="562632"/>
                  <a:pt x="1019088" y="566926"/>
                </a:cubicBezTo>
                <a:cubicBezTo>
                  <a:pt x="1024820" y="576055"/>
                  <a:pt x="1029119" y="585274"/>
                  <a:pt x="1035569" y="594340"/>
                </a:cubicBezTo>
                <a:cubicBezTo>
                  <a:pt x="1039638" y="600061"/>
                  <a:pt x="1045688" y="605345"/>
                  <a:pt x="1050401" y="610945"/>
                </a:cubicBezTo>
                <a:cubicBezTo>
                  <a:pt x="1055515" y="617023"/>
                  <a:pt x="1061989" y="627234"/>
                  <a:pt x="1066058" y="632955"/>
                </a:cubicBezTo>
                <a:cubicBezTo>
                  <a:pt x="1068246" y="636030"/>
                  <a:pt x="1070636" y="639077"/>
                  <a:pt x="1072924" y="642137"/>
                </a:cubicBezTo>
                <a:cubicBezTo>
                  <a:pt x="1091520" y="659466"/>
                  <a:pt x="1068449" y="637153"/>
                  <a:pt x="1094624" y="667924"/>
                </a:cubicBezTo>
                <a:cubicBezTo>
                  <a:pt x="1098441" y="672411"/>
                  <a:pt x="1103379" y="676502"/>
                  <a:pt x="1107534" y="680882"/>
                </a:cubicBezTo>
                <a:cubicBezTo>
                  <a:pt x="1107560" y="680909"/>
                  <a:pt x="1124678" y="699458"/>
                  <a:pt x="1124290" y="701134"/>
                </a:cubicBezTo>
                <a:cubicBezTo>
                  <a:pt x="1123707" y="703651"/>
                  <a:pt x="1118135" y="702231"/>
                  <a:pt x="1114950" y="702631"/>
                </a:cubicBezTo>
                <a:cubicBezTo>
                  <a:pt x="1110533" y="703186"/>
                  <a:pt x="1105977" y="703542"/>
                  <a:pt x="1101490" y="703998"/>
                </a:cubicBezTo>
                <a:cubicBezTo>
                  <a:pt x="1090417" y="701885"/>
                  <a:pt x="1088310" y="700926"/>
                  <a:pt x="1077867" y="701458"/>
                </a:cubicBezTo>
                <a:cubicBezTo>
                  <a:pt x="1074528" y="701628"/>
                  <a:pt x="1071893" y="702828"/>
                  <a:pt x="1068528" y="702956"/>
                </a:cubicBezTo>
                <a:cubicBezTo>
                  <a:pt x="1063247" y="703156"/>
                  <a:pt x="1057357" y="702284"/>
                  <a:pt x="1052046" y="702434"/>
                </a:cubicBezTo>
                <a:cubicBezTo>
                  <a:pt x="1047352" y="702567"/>
                  <a:pt x="1043254" y="703625"/>
                  <a:pt x="1038586" y="703801"/>
                </a:cubicBezTo>
                <a:cubicBezTo>
                  <a:pt x="1034626" y="703951"/>
                  <a:pt x="1030185" y="703261"/>
                  <a:pt x="1026225" y="703410"/>
                </a:cubicBezTo>
                <a:cubicBezTo>
                  <a:pt x="1021557" y="703587"/>
                  <a:pt x="1017433" y="704601"/>
                  <a:pt x="1012765" y="704777"/>
                </a:cubicBezTo>
                <a:cubicBezTo>
                  <a:pt x="1008805" y="704927"/>
                  <a:pt x="1004128" y="703881"/>
                  <a:pt x="1000404" y="704386"/>
                </a:cubicBezTo>
                <a:cubicBezTo>
                  <a:pt x="993329" y="705347"/>
                  <a:pt x="987749" y="708245"/>
                  <a:pt x="980626" y="709140"/>
                </a:cubicBezTo>
                <a:cubicBezTo>
                  <a:pt x="972481" y="710163"/>
                  <a:pt x="963078" y="709275"/>
                  <a:pt x="954806" y="710116"/>
                </a:cubicBezTo>
                <a:cubicBezTo>
                  <a:pt x="942231" y="711393"/>
                  <a:pt x="938439" y="714027"/>
                  <a:pt x="928710" y="718255"/>
                </a:cubicBezTo>
                <a:cubicBezTo>
                  <a:pt x="925139" y="719806"/>
                  <a:pt x="919737" y="719166"/>
                  <a:pt x="915250" y="719622"/>
                </a:cubicBezTo>
                <a:cubicBezTo>
                  <a:pt x="906277" y="720533"/>
                  <a:pt x="896964" y="720972"/>
                  <a:pt x="888330" y="722356"/>
                </a:cubicBezTo>
                <a:cubicBezTo>
                  <a:pt x="884469" y="722975"/>
                  <a:pt x="881905" y="725204"/>
                  <a:pt x="877892" y="725612"/>
                </a:cubicBezTo>
                <a:cubicBezTo>
                  <a:pt x="872816" y="726127"/>
                  <a:pt x="866487" y="724575"/>
                  <a:pt x="861411" y="725091"/>
                </a:cubicBezTo>
                <a:cubicBezTo>
                  <a:pt x="857398" y="725498"/>
                  <a:pt x="854452" y="727261"/>
                  <a:pt x="850972" y="728346"/>
                </a:cubicBezTo>
                <a:cubicBezTo>
                  <a:pt x="841898" y="731175"/>
                  <a:pt x="831152" y="732021"/>
                  <a:pt x="821855" y="734597"/>
                </a:cubicBezTo>
                <a:cubicBezTo>
                  <a:pt x="817562" y="735786"/>
                  <a:pt x="814507" y="738303"/>
                  <a:pt x="810317" y="739610"/>
                </a:cubicBezTo>
                <a:cubicBezTo>
                  <a:pt x="805781" y="741025"/>
                  <a:pt x="800612" y="741694"/>
                  <a:pt x="795759" y="742735"/>
                </a:cubicBezTo>
                <a:cubicBezTo>
                  <a:pt x="786454" y="744733"/>
                  <a:pt x="778531" y="748354"/>
                  <a:pt x="769663" y="750874"/>
                </a:cubicBezTo>
                <a:cubicBezTo>
                  <a:pt x="761497" y="753195"/>
                  <a:pt x="753148" y="755309"/>
                  <a:pt x="744666" y="757255"/>
                </a:cubicBezTo>
                <a:cubicBezTo>
                  <a:pt x="726499" y="761424"/>
                  <a:pt x="744817" y="755681"/>
                  <a:pt x="721867" y="760120"/>
                </a:cubicBezTo>
                <a:cubicBezTo>
                  <a:pt x="680580" y="768106"/>
                  <a:pt x="734480" y="758977"/>
                  <a:pt x="705110" y="766761"/>
                </a:cubicBezTo>
                <a:cubicBezTo>
                  <a:pt x="697527" y="768771"/>
                  <a:pt x="689178" y="769843"/>
                  <a:pt x="681212" y="771384"/>
                </a:cubicBezTo>
                <a:cubicBezTo>
                  <a:pt x="670196" y="773515"/>
                  <a:pt x="647692" y="782846"/>
                  <a:pt x="638360" y="786164"/>
                </a:cubicBezTo>
                <a:cubicBezTo>
                  <a:pt x="634985" y="787364"/>
                  <a:pt x="631037" y="787955"/>
                  <a:pt x="627922" y="789420"/>
                </a:cubicBezTo>
                <a:cubicBezTo>
                  <a:pt x="621038" y="792659"/>
                  <a:pt x="618970" y="794026"/>
                  <a:pt x="619036" y="794476"/>
                </a:cubicBezTo>
                <a:lnTo>
                  <a:pt x="622653" y="794057"/>
                </a:lnTo>
                <a:lnTo>
                  <a:pt x="604847" y="799447"/>
                </a:lnTo>
                <a:cubicBezTo>
                  <a:pt x="599927" y="800982"/>
                  <a:pt x="596800" y="804329"/>
                  <a:pt x="592211" y="806219"/>
                </a:cubicBezTo>
                <a:cubicBezTo>
                  <a:pt x="587345" y="808224"/>
                  <a:pt x="581586" y="809271"/>
                  <a:pt x="576554" y="811103"/>
                </a:cubicBezTo>
                <a:cubicBezTo>
                  <a:pt x="572514" y="812573"/>
                  <a:pt x="569774" y="815519"/>
                  <a:pt x="565017" y="816117"/>
                </a:cubicBezTo>
                <a:cubicBezTo>
                  <a:pt x="558171" y="816977"/>
                  <a:pt x="547637" y="811279"/>
                  <a:pt x="540569" y="808172"/>
                </a:cubicBezTo>
                <a:cubicBezTo>
                  <a:pt x="551251" y="775707"/>
                  <a:pt x="540495" y="805759"/>
                  <a:pt x="568590" y="749893"/>
                </a:cubicBezTo>
                <a:cubicBezTo>
                  <a:pt x="572650" y="741820"/>
                  <a:pt x="576099" y="733397"/>
                  <a:pt x="579853" y="725149"/>
                </a:cubicBezTo>
                <a:cubicBezTo>
                  <a:pt x="584496" y="714949"/>
                  <a:pt x="587842" y="704032"/>
                  <a:pt x="591391" y="693242"/>
                </a:cubicBezTo>
                <a:cubicBezTo>
                  <a:pt x="592514" y="689830"/>
                  <a:pt x="592946" y="686077"/>
                  <a:pt x="593864" y="682563"/>
                </a:cubicBezTo>
                <a:cubicBezTo>
                  <a:pt x="594961" y="678371"/>
                  <a:pt x="596246" y="674272"/>
                  <a:pt x="597435" y="670126"/>
                </a:cubicBezTo>
                <a:cubicBezTo>
                  <a:pt x="602734" y="651674"/>
                  <a:pt x="613023" y="635869"/>
                  <a:pt x="621061" y="618880"/>
                </a:cubicBezTo>
                <a:cubicBezTo>
                  <a:pt x="626118" y="608194"/>
                  <a:pt x="642326" y="601562"/>
                  <a:pt x="636719" y="587103"/>
                </a:cubicBezTo>
                <a:cubicBezTo>
                  <a:pt x="632427" y="576033"/>
                  <a:pt x="611265" y="569565"/>
                  <a:pt x="598539" y="560795"/>
                </a:cubicBezTo>
                <a:cubicBezTo>
                  <a:pt x="590115" y="556346"/>
                  <a:pt x="581664" y="551968"/>
                  <a:pt x="573268" y="547446"/>
                </a:cubicBezTo>
                <a:cubicBezTo>
                  <a:pt x="562801" y="541809"/>
                  <a:pt x="552494" y="535749"/>
                  <a:pt x="541954" y="530320"/>
                </a:cubicBezTo>
                <a:cubicBezTo>
                  <a:pt x="537629" y="528092"/>
                  <a:pt x="533137" y="526595"/>
                  <a:pt x="528769" y="524524"/>
                </a:cubicBezTo>
                <a:cubicBezTo>
                  <a:pt x="522324" y="521468"/>
                  <a:pt x="515949" y="518142"/>
                  <a:pt x="509541" y="514951"/>
                </a:cubicBezTo>
                <a:cubicBezTo>
                  <a:pt x="485101" y="502783"/>
                  <a:pt x="461189" y="488959"/>
                  <a:pt x="436749" y="476791"/>
                </a:cubicBezTo>
                <a:cubicBezTo>
                  <a:pt x="424547" y="470716"/>
                  <a:pt x="419208" y="468521"/>
                  <a:pt x="407358" y="463312"/>
                </a:cubicBezTo>
                <a:cubicBezTo>
                  <a:pt x="396920" y="457603"/>
                  <a:pt x="386527" y="451780"/>
                  <a:pt x="376044" y="446185"/>
                </a:cubicBezTo>
                <a:cubicBezTo>
                  <a:pt x="368668" y="442249"/>
                  <a:pt x="361148" y="438717"/>
                  <a:pt x="353794" y="434724"/>
                </a:cubicBezTo>
                <a:cubicBezTo>
                  <a:pt x="341271" y="427924"/>
                  <a:pt x="328978" y="420575"/>
                  <a:pt x="316438" y="413821"/>
                </a:cubicBezTo>
                <a:cubicBezTo>
                  <a:pt x="303382" y="406789"/>
                  <a:pt x="293976" y="402931"/>
                  <a:pt x="281003" y="396564"/>
                </a:cubicBezTo>
                <a:cubicBezTo>
                  <a:pt x="268162" y="390262"/>
                  <a:pt x="255325" y="383935"/>
                  <a:pt x="242547" y="377419"/>
                </a:cubicBezTo>
                <a:cubicBezTo>
                  <a:pt x="184792" y="347969"/>
                  <a:pt x="256795" y="382976"/>
                  <a:pt x="172777" y="341148"/>
                </a:cubicBezTo>
                <a:cubicBezTo>
                  <a:pt x="164724" y="337139"/>
                  <a:pt x="157488" y="334543"/>
                  <a:pt x="149429" y="331445"/>
                </a:cubicBezTo>
                <a:cubicBezTo>
                  <a:pt x="142654" y="328840"/>
                  <a:pt x="135872" y="326345"/>
                  <a:pt x="129102" y="323630"/>
                </a:cubicBezTo>
                <a:cubicBezTo>
                  <a:pt x="79125" y="303585"/>
                  <a:pt x="123652" y="320808"/>
                  <a:pt x="95591" y="310020"/>
                </a:cubicBezTo>
                <a:lnTo>
                  <a:pt x="75264" y="302205"/>
                </a:lnTo>
                <a:cubicBezTo>
                  <a:pt x="66430" y="298809"/>
                  <a:pt x="57728" y="294010"/>
                  <a:pt x="48894" y="290614"/>
                </a:cubicBezTo>
                <a:cubicBezTo>
                  <a:pt x="44103" y="288772"/>
                  <a:pt x="39403" y="288292"/>
                  <a:pt x="34610" y="286577"/>
                </a:cubicBezTo>
                <a:cubicBezTo>
                  <a:pt x="25817" y="283429"/>
                  <a:pt x="19889" y="279312"/>
                  <a:pt x="11262" y="276874"/>
                </a:cubicBezTo>
                <a:cubicBezTo>
                  <a:pt x="7423" y="275788"/>
                  <a:pt x="3754" y="275441"/>
                  <a:pt x="0" y="274725"/>
                </a:cubicBezTo>
                <a:cubicBezTo>
                  <a:pt x="1744" y="229341"/>
                  <a:pt x="-1228" y="276689"/>
                  <a:pt x="58237" y="181544"/>
                </a:cubicBezTo>
                <a:cubicBezTo>
                  <a:pt x="63378" y="173318"/>
                  <a:pt x="66479" y="163876"/>
                  <a:pt x="70600" y="155042"/>
                </a:cubicBezTo>
                <a:cubicBezTo>
                  <a:pt x="76609" y="136776"/>
                  <a:pt x="73886" y="145666"/>
                  <a:pt x="78842" y="128410"/>
                </a:cubicBezTo>
                <a:cubicBezTo>
                  <a:pt x="79649" y="125600"/>
                  <a:pt x="79757" y="122463"/>
                  <a:pt x="80215" y="119489"/>
                </a:cubicBezTo>
                <a:cubicBezTo>
                  <a:pt x="80903" y="115021"/>
                  <a:pt x="84334" y="92740"/>
                  <a:pt x="84337" y="92726"/>
                </a:cubicBezTo>
                <a:cubicBezTo>
                  <a:pt x="85002" y="89093"/>
                  <a:pt x="86100" y="85660"/>
                  <a:pt x="86809" y="82047"/>
                </a:cubicBezTo>
                <a:cubicBezTo>
                  <a:pt x="87382" y="79125"/>
                  <a:pt x="87609" y="76048"/>
                  <a:pt x="88183" y="73126"/>
                </a:cubicBezTo>
                <a:cubicBezTo>
                  <a:pt x="88892" y="69513"/>
                  <a:pt x="90050" y="66107"/>
                  <a:pt x="90655" y="62447"/>
                </a:cubicBezTo>
                <a:close/>
                <a:moveTo>
                  <a:pt x="100272" y="0"/>
                </a:moveTo>
                <a:lnTo>
                  <a:pt x="96379" y="25278"/>
                </a:lnTo>
                <a:lnTo>
                  <a:pt x="75971" y="11975"/>
                </a:lnTo>
                <a:cubicBezTo>
                  <a:pt x="65021" y="4838"/>
                  <a:pt x="68031" y="6744"/>
                  <a:pt x="85163" y="17451"/>
                </a:cubicBezTo>
                <a:close/>
              </a:path>
            </a:pathLst>
          </a:custGeom>
          <a:noFill/>
          <a:ln>
            <a:noFill/>
          </a:ln>
        </p:spPr>
      </p:pic>
      <p:sp>
        <p:nvSpPr>
          <p:cNvPr id="14" name="TextBox 13">
            <a:extLst>
              <a:ext uri="{FF2B5EF4-FFF2-40B4-BE49-F238E27FC236}">
                <a16:creationId xmlns:a16="http://schemas.microsoft.com/office/drawing/2014/main" id="{4A046CEF-82F0-4BBA-BC1E-98E58C27B7D5}"/>
              </a:ext>
            </a:extLst>
          </p:cNvPr>
          <p:cNvSpPr txBox="1"/>
          <p:nvPr/>
        </p:nvSpPr>
        <p:spPr>
          <a:xfrm>
            <a:off x="3163824" y="383848"/>
            <a:ext cx="7488936" cy="707886"/>
          </a:xfrm>
          <a:prstGeom prst="rect">
            <a:avLst/>
          </a:prstGeom>
          <a:noFill/>
          <a:ln>
            <a:solidFill>
              <a:schemeClr val="accent4">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dirty="0">
                <a:solidFill>
                  <a:schemeClr val="bg1"/>
                </a:solidFill>
                <a:latin typeface="Coming Soon" panose="020B0604020202020204" charset="0"/>
              </a:rPr>
              <a:t>STUDENTS WHO FAIL TO MEET THE ATTENDANCE CONTRACT WILL BE GIVEN A SEMESTER GRADE OF AN F.</a:t>
            </a:r>
          </a:p>
        </p:txBody>
      </p:sp>
      <p:sp>
        <p:nvSpPr>
          <p:cNvPr id="61" name="TextBox 60">
            <a:extLst>
              <a:ext uri="{FF2B5EF4-FFF2-40B4-BE49-F238E27FC236}">
                <a16:creationId xmlns:a16="http://schemas.microsoft.com/office/drawing/2014/main" id="{D77C4BA6-D855-47D8-B9B4-EB69CB466E3B}"/>
              </a:ext>
            </a:extLst>
          </p:cNvPr>
          <p:cNvSpPr txBox="1"/>
          <p:nvPr/>
        </p:nvSpPr>
        <p:spPr>
          <a:xfrm>
            <a:off x="3410712" y="6164503"/>
            <a:ext cx="7741342" cy="307777"/>
          </a:xfrm>
          <a:prstGeom prst="rect">
            <a:avLst/>
          </a:prstGeom>
          <a:noFill/>
        </p:spPr>
        <p:txBody>
          <a:bodyPr wrap="square">
            <a:spAutoFit/>
          </a:bodyPr>
          <a:lstStyle/>
          <a:p>
            <a:pPr algn="ctr"/>
            <a:r>
              <a:rPr lang="en-US" b="1">
                <a:solidFill>
                  <a:schemeClr val="bg1"/>
                </a:solidFill>
                <a:latin typeface="Coming Soon" panose="020B0604020202020204" charset="0"/>
              </a:rPr>
              <a:t>Check out the entire attendance &amp; credit review policy in the student handbook! </a:t>
            </a:r>
            <a:endParaRPr lang="en-US" b="1"/>
          </a:p>
        </p:txBody>
      </p:sp>
    </p:spTree>
    <p:extLst>
      <p:ext uri="{BB962C8B-B14F-4D97-AF65-F5344CB8AC3E}">
        <p14:creationId xmlns:p14="http://schemas.microsoft.com/office/powerpoint/2010/main" val="58412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764676" y="2235600"/>
            <a:ext cx="3653700" cy="2162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5000"/>
              <a:buNone/>
            </a:pPr>
            <a:r>
              <a:rPr lang="en"/>
              <a:t>02</a:t>
            </a:r>
            <a:endParaRPr/>
          </a:p>
        </p:txBody>
      </p:sp>
      <p:sp>
        <p:nvSpPr>
          <p:cNvPr id="166" name="Google Shape;166;p27"/>
          <p:cNvSpPr txBox="1">
            <a:spLocks noGrp="1"/>
          </p:cNvSpPr>
          <p:nvPr>
            <p:ph type="subTitle" idx="1"/>
          </p:nvPr>
        </p:nvSpPr>
        <p:spPr>
          <a:xfrm>
            <a:off x="4626830" y="685290"/>
            <a:ext cx="5526900" cy="717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3600"/>
              <a:buNone/>
            </a:pPr>
            <a:r>
              <a:rPr lang="en-US" sz="4000" b="0">
                <a:solidFill>
                  <a:schemeClr val="accent1"/>
                </a:solidFill>
                <a:latin typeface="Chelsea Market"/>
                <a:ea typeface="Chelsea Market"/>
                <a:cs typeface="Chelsea Market"/>
                <a:sym typeface="Chelsea Market"/>
              </a:rPr>
              <a:t>Instructional Coursework &amp; Programs</a:t>
            </a:r>
            <a:endParaRPr sz="4000" b="0">
              <a:solidFill>
                <a:schemeClr val="accent1"/>
              </a:solidFill>
              <a:latin typeface="Chelsea Market"/>
              <a:ea typeface="Chelsea Market"/>
              <a:cs typeface="Chelsea Market"/>
              <a:sym typeface="Chelsea Market"/>
            </a:endParaRPr>
          </a:p>
        </p:txBody>
      </p:sp>
      <p:sp>
        <p:nvSpPr>
          <p:cNvPr id="167" name="Google Shape;167;p27"/>
          <p:cNvSpPr txBox="1">
            <a:spLocks noGrp="1"/>
          </p:cNvSpPr>
          <p:nvPr>
            <p:ph type="body" idx="2"/>
          </p:nvPr>
        </p:nvSpPr>
        <p:spPr>
          <a:xfrm>
            <a:off x="4163628" y="3739165"/>
            <a:ext cx="7723572" cy="2290159"/>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SzPts val="1900"/>
              <a:buNone/>
            </a:pPr>
            <a:r>
              <a:rPr lang="en-US" dirty="0"/>
              <a:t>Utica Community Schools offers students broad curriculum choices in planning for future education and careers. You should make thoughtful decisions when selecting courses, keeping in mind that you should challenge yourself and strive for excellence. Contact the counseling department with questions or concerns regarding course selection. You may also view secondary curriculum choices on the UCS website under Academics.</a:t>
            </a:r>
            <a:endParaRPr dirty="0"/>
          </a:p>
        </p:txBody>
      </p:sp>
      <p:pic>
        <p:nvPicPr>
          <p:cNvPr id="168" name="Google Shape;168;p27" descr="A picture containing accessory&#10;&#10;Description automatically generated"/>
          <p:cNvPicPr preferRelativeResize="0"/>
          <p:nvPr/>
        </p:nvPicPr>
        <p:blipFill rotWithShape="1">
          <a:blip r:embed="rId3">
            <a:alphaModFix/>
            <a:duotone>
              <a:prstClr val="black"/>
              <a:schemeClr val="accent1">
                <a:tint val="45000"/>
                <a:satMod val="400000"/>
              </a:schemeClr>
            </a:duotone>
          </a:blip>
          <a:srcRect/>
          <a:stretch/>
        </p:blipFill>
        <p:spPr>
          <a:xfrm rot="-4533881">
            <a:off x="1097715" y="1827998"/>
            <a:ext cx="2953886" cy="2977602"/>
          </a:xfrm>
          <a:prstGeom prst="rect">
            <a:avLst/>
          </a:prstGeom>
          <a:noFill/>
          <a:ln>
            <a:noFill/>
          </a:ln>
        </p:spPr>
      </p:pic>
    </p:spTree>
    <p:extLst>
      <p:ext uri="{BB962C8B-B14F-4D97-AF65-F5344CB8AC3E}">
        <p14:creationId xmlns:p14="http://schemas.microsoft.com/office/powerpoint/2010/main" val="17690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4927505" y="634540"/>
            <a:ext cx="5322600" cy="13248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4000"/>
              <a:buNone/>
            </a:pPr>
            <a:r>
              <a:rPr lang="en" sz="4000"/>
              <a:t>Did you know?</a:t>
            </a:r>
            <a:endParaRPr sz="4000"/>
          </a:p>
        </p:txBody>
      </p:sp>
      <p:sp>
        <p:nvSpPr>
          <p:cNvPr id="191" name="Google Shape;191;p29"/>
          <p:cNvSpPr txBox="1">
            <a:spLocks noGrp="1"/>
          </p:cNvSpPr>
          <p:nvPr>
            <p:ph type="body" idx="1"/>
          </p:nvPr>
        </p:nvSpPr>
        <p:spPr>
          <a:xfrm>
            <a:off x="6636489" y="2336541"/>
            <a:ext cx="3750327" cy="3416715"/>
          </a:xfrm>
          <a:prstGeom prst="rect">
            <a:avLst/>
          </a:prstGeom>
          <a:noFill/>
          <a:ln>
            <a:noFill/>
          </a:ln>
        </p:spPr>
        <p:txBody>
          <a:bodyPr spcFirstLastPara="1" wrap="square" lIns="121900" tIns="121900" rIns="121900" bIns="121900" anchor="t" anchorCtr="0">
            <a:noAutofit/>
          </a:bodyPr>
          <a:lstStyle/>
          <a:p>
            <a:pPr marL="101600" indent="0" algn="l">
              <a:buNone/>
            </a:pPr>
            <a:r>
              <a:rPr lang="en-US" sz="1600" b="0" dirty="0"/>
              <a:t>22 credits for Graduation.  One-half credit is granted for each course.</a:t>
            </a:r>
          </a:p>
          <a:p>
            <a:pPr marL="101600" indent="0" algn="l">
              <a:buNone/>
            </a:pPr>
            <a:endParaRPr lang="en-US" sz="1600" b="0" dirty="0">
              <a:solidFill>
                <a:schemeClr val="bg1"/>
              </a:solidFill>
              <a:latin typeface="Coming Soon" panose="020B0604020202020204" charset="0"/>
            </a:endParaRPr>
          </a:p>
          <a:p>
            <a:pPr marL="101600" indent="0" algn="l">
              <a:buNone/>
            </a:pPr>
            <a:r>
              <a:rPr lang="en-US" sz="1600" b="0" dirty="0">
                <a:solidFill>
                  <a:schemeClr val="bg1"/>
                </a:solidFill>
                <a:latin typeface="Coming Soon" panose="020B0604020202020204" charset="0"/>
              </a:rPr>
              <a:t>Additional information regarding a personal curriculum or modifications is available at: </a:t>
            </a:r>
            <a:r>
              <a:rPr lang="en-US" sz="1600" dirty="0">
                <a:hlinkClick r:id="rId3"/>
              </a:rPr>
              <a:t>Secondary / UCS Graduation Requirements (uticak12.org)</a:t>
            </a:r>
            <a:endParaRPr lang="en-US" sz="1600" b="0" dirty="0">
              <a:solidFill>
                <a:schemeClr val="bg1"/>
              </a:solidFill>
              <a:latin typeface="Coming Soon" panose="020B0604020202020204" charset="0"/>
            </a:endParaRPr>
          </a:p>
        </p:txBody>
      </p:sp>
      <p:grpSp>
        <p:nvGrpSpPr>
          <p:cNvPr id="199" name="Google Shape;199;p29"/>
          <p:cNvGrpSpPr/>
          <p:nvPr/>
        </p:nvGrpSpPr>
        <p:grpSpPr>
          <a:xfrm>
            <a:off x="6403076" y="2058630"/>
            <a:ext cx="4341580" cy="3907610"/>
            <a:chOff x="1017885" y="2820184"/>
            <a:chExt cx="3386040" cy="2926172"/>
          </a:xfrm>
        </p:grpSpPr>
        <p:pic>
          <p:nvPicPr>
            <p:cNvPr id="200" name="Google Shape;200;p29"/>
            <p:cNvPicPr preferRelativeResize="0"/>
            <p:nvPr/>
          </p:nvPicPr>
          <p:blipFill rotWithShape="1">
            <a:blip r:embed="rId4">
              <a:alphaModFix/>
              <a:duotone>
                <a:prstClr val="black"/>
                <a:schemeClr val="accent4">
                  <a:tint val="45000"/>
                  <a:satMod val="400000"/>
                </a:schemeClr>
              </a:duotone>
            </a:blip>
            <a:srcRect/>
            <a:stretch/>
          </p:blipFill>
          <p:spPr>
            <a:xfrm rot="10800000" flipH="1">
              <a:off x="1199926" y="5538246"/>
              <a:ext cx="3203999" cy="208110"/>
            </a:xfrm>
            <a:prstGeom prst="rect">
              <a:avLst/>
            </a:prstGeom>
            <a:noFill/>
            <a:ln>
              <a:noFill/>
            </a:ln>
          </p:spPr>
        </p:pic>
        <p:pic>
          <p:nvPicPr>
            <p:cNvPr id="201" name="Google Shape;201;p29"/>
            <p:cNvPicPr preferRelativeResize="0"/>
            <p:nvPr/>
          </p:nvPicPr>
          <p:blipFill rotWithShape="1">
            <a:blip r:embed="rId4">
              <a:alphaModFix/>
              <a:duotone>
                <a:prstClr val="black"/>
                <a:schemeClr val="accent4">
                  <a:tint val="45000"/>
                  <a:satMod val="400000"/>
                </a:schemeClr>
              </a:duotone>
            </a:blip>
            <a:srcRect/>
            <a:stretch/>
          </p:blipFill>
          <p:spPr>
            <a:xfrm rot="10800000" flipH="1">
              <a:off x="1064808" y="2820184"/>
              <a:ext cx="3203999" cy="208110"/>
            </a:xfrm>
            <a:prstGeom prst="rect">
              <a:avLst/>
            </a:prstGeom>
            <a:noFill/>
            <a:ln>
              <a:noFill/>
            </a:ln>
          </p:spPr>
        </p:pic>
        <p:pic>
          <p:nvPicPr>
            <p:cNvPr id="202" name="Google Shape;202;p29"/>
            <p:cNvPicPr preferRelativeResize="0"/>
            <p:nvPr/>
          </p:nvPicPr>
          <p:blipFill rotWithShape="1">
            <a:blip r:embed="rId4">
              <a:alphaModFix/>
              <a:duotone>
                <a:prstClr val="black"/>
                <a:schemeClr val="accent4">
                  <a:tint val="45000"/>
                  <a:satMod val="400000"/>
                </a:schemeClr>
              </a:duotone>
            </a:blip>
            <a:srcRect/>
            <a:stretch/>
          </p:blipFill>
          <p:spPr>
            <a:xfrm rot="5400000" flipH="1">
              <a:off x="-305220" y="4165077"/>
              <a:ext cx="2830033" cy="183823"/>
            </a:xfrm>
            <a:prstGeom prst="rect">
              <a:avLst/>
            </a:prstGeom>
            <a:noFill/>
            <a:ln>
              <a:noFill/>
            </a:ln>
          </p:spPr>
        </p:pic>
        <p:pic>
          <p:nvPicPr>
            <p:cNvPr id="203" name="Google Shape;203;p29"/>
            <p:cNvPicPr preferRelativeResize="0"/>
            <p:nvPr/>
          </p:nvPicPr>
          <p:blipFill rotWithShape="1">
            <a:blip r:embed="rId4">
              <a:alphaModFix/>
              <a:duotone>
                <a:prstClr val="black"/>
                <a:schemeClr val="accent4">
                  <a:tint val="45000"/>
                  <a:satMod val="400000"/>
                </a:schemeClr>
              </a:duotone>
            </a:blip>
            <a:srcRect/>
            <a:stretch/>
          </p:blipFill>
          <p:spPr>
            <a:xfrm rot="5400000" flipH="1">
              <a:off x="2816624" y="4190215"/>
              <a:ext cx="2830033" cy="183823"/>
            </a:xfrm>
            <a:prstGeom prst="rect">
              <a:avLst/>
            </a:prstGeom>
            <a:noFill/>
            <a:ln>
              <a:noFill/>
            </a:ln>
          </p:spPr>
        </p:pic>
      </p:grpSp>
      <p:graphicFrame>
        <p:nvGraphicFramePr>
          <p:cNvPr id="4" name="Table 3">
            <a:extLst>
              <a:ext uri="{FF2B5EF4-FFF2-40B4-BE49-F238E27FC236}">
                <a16:creationId xmlns:a16="http://schemas.microsoft.com/office/drawing/2014/main" id="{AD8F52F1-0373-6C4E-8B20-22BF65C1CF65}"/>
              </a:ext>
            </a:extLst>
          </p:cNvPr>
          <p:cNvGraphicFramePr>
            <a:graphicFrameLocks noGrp="1"/>
          </p:cNvGraphicFramePr>
          <p:nvPr>
            <p:extLst>
              <p:ext uri="{D42A27DB-BD31-4B8C-83A1-F6EECF244321}">
                <p14:modId xmlns:p14="http://schemas.microsoft.com/office/powerpoint/2010/main" val="2004423743"/>
              </p:ext>
            </p:extLst>
          </p:nvPr>
        </p:nvGraphicFramePr>
        <p:xfrm>
          <a:off x="1551007" y="1524000"/>
          <a:ext cx="3357410" cy="3810000"/>
        </p:xfrm>
        <a:graphic>
          <a:graphicData uri="http://schemas.openxmlformats.org/drawingml/2006/table">
            <a:tbl>
              <a:tblPr/>
              <a:tblGrid>
                <a:gridCol w="2700302">
                  <a:extLst>
                    <a:ext uri="{9D8B030D-6E8A-4147-A177-3AD203B41FA5}">
                      <a16:colId xmlns:a16="http://schemas.microsoft.com/office/drawing/2014/main" val="2492343219"/>
                    </a:ext>
                  </a:extLst>
                </a:gridCol>
                <a:gridCol w="657108">
                  <a:extLst>
                    <a:ext uri="{9D8B030D-6E8A-4147-A177-3AD203B41FA5}">
                      <a16:colId xmlns:a16="http://schemas.microsoft.com/office/drawing/2014/main" val="679363565"/>
                    </a:ext>
                  </a:extLst>
                </a:gridCol>
              </a:tblGrid>
              <a:tr h="190500">
                <a:tc>
                  <a:txBody>
                    <a:bodyPr/>
                    <a:lstStyle/>
                    <a:p>
                      <a:pPr algn="ctr" fontAlgn="b"/>
                      <a:r>
                        <a:rPr lang="en-US" sz="1100" b="1" i="0" u="none" strike="noStrike">
                          <a:solidFill>
                            <a:srgbClr val="FFFFFF"/>
                          </a:solidFill>
                          <a:effectLst/>
                          <a:latin typeface="Aptos Narrow" panose="020B0004020202020204" pitchFamily="34" charset="0"/>
                        </a:rPr>
                        <a:t>Subject Area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a:solidFill>
                            <a:srgbClr val="FFFFFF"/>
                          </a:solidFill>
                          <a:effectLst/>
                          <a:latin typeface="Aptos Narrow" panose="020B0004020202020204" pitchFamily="34" charset="0"/>
                        </a:rPr>
                        <a:t>Credit(s)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1218686"/>
                  </a:ext>
                </a:extLst>
              </a:tr>
              <a:tr h="381000">
                <a:tc>
                  <a:txBody>
                    <a:bodyPr/>
                    <a:lstStyle/>
                    <a:p>
                      <a:pPr algn="l" fontAlgn="b"/>
                      <a:r>
                        <a:rPr lang="en-US" sz="1100" b="1" i="0" u="none" strike="noStrike">
                          <a:solidFill>
                            <a:srgbClr val="FFFFFF"/>
                          </a:solidFill>
                          <a:effectLst/>
                          <a:latin typeface="Aptos Narrow" panose="020B0004020202020204" pitchFamily="34" charset="0"/>
                        </a:rPr>
                        <a:t>English Language Arts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FFFFFF"/>
                          </a:solidFill>
                          <a:effectLst/>
                          <a:latin typeface="Aptos Narrow" panose="020B0004020202020204" pitchFamily="34" charset="0"/>
                        </a:rPr>
                        <a:t>4.0 credits</a:t>
                      </a:r>
                    </a:p>
                  </a:txBody>
                  <a:tcPr marL="9525" marR="9525" marT="9525" marB="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0364749"/>
                  </a:ext>
                </a:extLst>
              </a:tr>
              <a:tr h="381000">
                <a:tc>
                  <a:txBody>
                    <a:bodyPr/>
                    <a:lstStyle/>
                    <a:p>
                      <a:pPr algn="l" fontAlgn="b"/>
                      <a:r>
                        <a:rPr lang="en-US" sz="1100" b="1" i="0" u="none" strike="noStrike">
                          <a:solidFill>
                            <a:srgbClr val="FFFFFF"/>
                          </a:solidFill>
                          <a:effectLst/>
                          <a:latin typeface="Aptos Narrow" panose="020B0004020202020204" pitchFamily="34" charset="0"/>
                        </a:rPr>
                        <a:t>Mathematics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FFFFFF"/>
                          </a:solidFill>
                          <a:effectLst/>
                          <a:latin typeface="Aptos Narrow" panose="020B0004020202020204" pitchFamily="34" charset="0"/>
                        </a:rPr>
                        <a:t>4.0 credits</a:t>
                      </a:r>
                    </a:p>
                  </a:txBody>
                  <a:tcPr marL="9525" marR="9525" marT="9525" marB="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4072917"/>
                  </a:ext>
                </a:extLst>
              </a:tr>
              <a:tr h="381000">
                <a:tc>
                  <a:txBody>
                    <a:bodyPr/>
                    <a:lstStyle/>
                    <a:p>
                      <a:pPr algn="l" fontAlgn="b"/>
                      <a:r>
                        <a:rPr lang="en-US" sz="1100" b="1" i="0" u="none" strike="noStrike">
                          <a:solidFill>
                            <a:srgbClr val="FFFFFF"/>
                          </a:solidFill>
                          <a:effectLst/>
                          <a:latin typeface="Aptos Narrow" panose="020B0004020202020204" pitchFamily="34" charset="0"/>
                        </a:rPr>
                        <a:t>Science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FFFFFF"/>
                          </a:solidFill>
                          <a:effectLst/>
                          <a:latin typeface="Aptos Narrow" panose="020B0004020202020204" pitchFamily="34" charset="0"/>
                        </a:rPr>
                        <a:t>3.0 credits</a:t>
                      </a:r>
                    </a:p>
                  </a:txBody>
                  <a:tcPr marL="9525" marR="9525" marT="9525" marB="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420169"/>
                  </a:ext>
                </a:extLst>
              </a:tr>
              <a:tr h="381000">
                <a:tc>
                  <a:txBody>
                    <a:bodyPr/>
                    <a:lstStyle/>
                    <a:p>
                      <a:pPr algn="l" fontAlgn="b"/>
                      <a:r>
                        <a:rPr lang="en-US" sz="1100" b="1" i="0" u="none" strike="noStrike">
                          <a:solidFill>
                            <a:srgbClr val="FFFFFF"/>
                          </a:solidFill>
                          <a:effectLst/>
                          <a:latin typeface="Aptos Narrow" panose="020B0004020202020204" pitchFamily="34" charset="0"/>
                        </a:rPr>
                        <a:t>Social Studies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FFFFFF"/>
                          </a:solidFill>
                          <a:effectLst/>
                          <a:latin typeface="Aptos Narrow" panose="020B0004020202020204" pitchFamily="34" charset="0"/>
                        </a:rPr>
                        <a:t>3.0 credits</a:t>
                      </a:r>
                    </a:p>
                  </a:txBody>
                  <a:tcPr marL="9525" marR="9525" marT="9525" marB="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4465424"/>
                  </a:ext>
                </a:extLst>
              </a:tr>
              <a:tr h="190500">
                <a:tc>
                  <a:txBody>
                    <a:bodyPr/>
                    <a:lstStyle/>
                    <a:p>
                      <a:pPr algn="l" fontAlgn="b"/>
                      <a:r>
                        <a:rPr lang="en-US" sz="1100" b="1" i="0" u="none" strike="noStrike">
                          <a:solidFill>
                            <a:srgbClr val="FFFFFF"/>
                          </a:solidFill>
                          <a:effectLst/>
                          <a:latin typeface="Aptos Narrow" panose="020B0004020202020204" pitchFamily="34" charset="0"/>
                        </a:rPr>
                        <a:t>Health and Physical Education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FFFFFF"/>
                          </a:solidFill>
                          <a:effectLst/>
                          <a:latin typeface="Aptos Narrow" panose="020B0004020202020204" pitchFamily="34" charset="0"/>
                        </a:rPr>
                        <a:t>1.0 credit</a:t>
                      </a:r>
                    </a:p>
                  </a:txBody>
                  <a:tcPr marL="9525" marR="9525" marT="9525" marB="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3013294"/>
                  </a:ext>
                </a:extLst>
              </a:tr>
              <a:tr h="190500">
                <a:tc>
                  <a:txBody>
                    <a:bodyPr/>
                    <a:lstStyle/>
                    <a:p>
                      <a:pPr algn="l" fontAlgn="b"/>
                      <a:r>
                        <a:rPr lang="en-US" sz="1100" b="1" i="0" u="none" strike="noStrike">
                          <a:solidFill>
                            <a:srgbClr val="FFFFFF"/>
                          </a:solidFill>
                          <a:effectLst/>
                          <a:latin typeface="Aptos Narrow" panose="020B0004020202020204" pitchFamily="34" charset="0"/>
                        </a:rPr>
                        <a:t>Visual, Performing, Applied Arts, CTE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FFFFFF"/>
                          </a:solidFill>
                          <a:effectLst/>
                          <a:latin typeface="Aptos Narrow" panose="020B0004020202020204" pitchFamily="34" charset="0"/>
                        </a:rPr>
                        <a:t>1 credit</a:t>
                      </a:r>
                    </a:p>
                  </a:txBody>
                  <a:tcPr marL="9525" marR="9525" marT="9525" marB="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7067301"/>
                  </a:ext>
                </a:extLst>
              </a:tr>
              <a:tr h="190500">
                <a:tc>
                  <a:txBody>
                    <a:bodyPr/>
                    <a:lstStyle/>
                    <a:p>
                      <a:pPr algn="l" fontAlgn="b"/>
                      <a:r>
                        <a:rPr lang="en-US" sz="1100" b="1" i="0" u="none" strike="noStrike">
                          <a:solidFill>
                            <a:srgbClr val="FFFFFF"/>
                          </a:solidFill>
                          <a:effectLst/>
                          <a:latin typeface="Aptos Narrow" panose="020B0004020202020204" pitchFamily="34" charset="0"/>
                        </a:rPr>
                        <a:t>Online Learning Experience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FFFFFF"/>
                          </a:solidFill>
                          <a:effectLst/>
                          <a:latin typeface="Aptos Narrow" panose="020B0004020202020204" pitchFamily="34" charset="0"/>
                        </a:rPr>
                        <a:t> </a:t>
                      </a:r>
                    </a:p>
                  </a:txBody>
                  <a:tcPr marL="9525" marR="9525" marT="9525" marB="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2183153"/>
                  </a:ext>
                </a:extLst>
              </a:tr>
              <a:tr h="381000">
                <a:tc>
                  <a:txBody>
                    <a:bodyPr/>
                    <a:lstStyle/>
                    <a:p>
                      <a:pPr algn="l" fontAlgn="b"/>
                      <a:r>
                        <a:rPr lang="en-US" sz="1100" b="1" i="0" u="none" strike="noStrike">
                          <a:solidFill>
                            <a:srgbClr val="FFFFFF"/>
                          </a:solidFill>
                          <a:effectLst/>
                          <a:latin typeface="Aptos Narrow" panose="020B0004020202020204" pitchFamily="34" charset="0"/>
                        </a:rPr>
                        <a:t>World Languages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FFFFFF"/>
                          </a:solidFill>
                          <a:effectLst/>
                          <a:latin typeface="Aptos Narrow" panose="020B0004020202020204" pitchFamily="34" charset="0"/>
                        </a:rPr>
                        <a:t>2.0 credits</a:t>
                      </a:r>
                    </a:p>
                  </a:txBody>
                  <a:tcPr marL="9525" marR="9525" marT="9525" marB="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6988664"/>
                  </a:ext>
                </a:extLst>
              </a:tr>
              <a:tr h="952500">
                <a:tc>
                  <a:txBody>
                    <a:bodyPr/>
                    <a:lstStyle/>
                    <a:p>
                      <a:pPr algn="l" fontAlgn="b"/>
                      <a:r>
                        <a:rPr lang="en-US" sz="1100" b="1" i="0" u="none" strike="noStrike">
                          <a:solidFill>
                            <a:srgbClr val="FFFFFF"/>
                          </a:solidFill>
                          <a:effectLst/>
                          <a:latin typeface="Aptos Narrow" panose="020B0004020202020204" pitchFamily="34" charset="0"/>
                        </a:rPr>
                        <a:t>Personal Finance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FFFFFF"/>
                          </a:solidFill>
                          <a:effectLst/>
                          <a:latin typeface="Aptos Narrow" panose="020B0004020202020204" pitchFamily="34" charset="0"/>
                        </a:rPr>
                        <a:t>0.5 credit (Starting with the Class of 2028)</a:t>
                      </a:r>
                    </a:p>
                  </a:txBody>
                  <a:tcPr marL="9525" marR="9525" marT="9525" marB="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5506513"/>
                  </a:ext>
                </a:extLst>
              </a:tr>
              <a:tr h="190500">
                <a:tc>
                  <a:txBody>
                    <a:bodyPr/>
                    <a:lstStyle/>
                    <a:p>
                      <a:pPr algn="l" fontAlgn="b"/>
                      <a:r>
                        <a:rPr lang="en-US" sz="1100" b="1" i="0" u="none" strike="noStrike">
                          <a:solidFill>
                            <a:srgbClr val="FFFFFF"/>
                          </a:solidFill>
                          <a:effectLst/>
                          <a:latin typeface="Aptos Narrow" panose="020B0004020202020204" pitchFamily="34" charset="0"/>
                        </a:rPr>
                        <a:t>Michigan Merit Exam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FFFFFF"/>
                          </a:solidFill>
                          <a:effectLst/>
                          <a:latin typeface="Aptos Narrow" panose="020B0004020202020204" pitchFamily="34" charset="0"/>
                        </a:rPr>
                        <a:t> </a:t>
                      </a:r>
                    </a:p>
                  </a:txBody>
                  <a:tcPr marL="9525" marR="9525" marT="9525" marB="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7778632"/>
                  </a:ext>
                </a:extLst>
              </a:tr>
            </a:tbl>
          </a:graphicData>
        </a:graphic>
      </p:graphicFrame>
    </p:spTree>
    <p:extLst>
      <p:ext uri="{BB962C8B-B14F-4D97-AF65-F5344CB8AC3E}">
        <p14:creationId xmlns:p14="http://schemas.microsoft.com/office/powerpoint/2010/main" val="352500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764676" y="2235600"/>
            <a:ext cx="3653700" cy="2162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5000"/>
              <a:buNone/>
            </a:pPr>
            <a:r>
              <a:rPr lang="en"/>
              <a:t>03</a:t>
            </a:r>
            <a:endParaRPr/>
          </a:p>
        </p:txBody>
      </p:sp>
      <p:sp>
        <p:nvSpPr>
          <p:cNvPr id="166" name="Google Shape;166;p27"/>
          <p:cNvSpPr txBox="1">
            <a:spLocks noGrp="1"/>
          </p:cNvSpPr>
          <p:nvPr>
            <p:ph type="subTitle" idx="1"/>
          </p:nvPr>
        </p:nvSpPr>
        <p:spPr>
          <a:xfrm>
            <a:off x="4706729" y="1363891"/>
            <a:ext cx="5526900" cy="717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3600"/>
              <a:buNone/>
            </a:pPr>
            <a:r>
              <a:rPr lang="en-US" sz="4000" b="0">
                <a:solidFill>
                  <a:schemeClr val="accent3"/>
                </a:solidFill>
                <a:latin typeface="Chelsea Market"/>
                <a:ea typeface="Chelsea Market"/>
                <a:cs typeface="Chelsea Market"/>
                <a:sym typeface="Chelsea Market"/>
              </a:rPr>
              <a:t>Student Supports</a:t>
            </a:r>
            <a:endParaRPr sz="4000" b="0">
              <a:solidFill>
                <a:schemeClr val="accent3"/>
              </a:solidFill>
              <a:latin typeface="Chelsea Market"/>
              <a:ea typeface="Chelsea Market"/>
              <a:cs typeface="Chelsea Market"/>
              <a:sym typeface="Chelsea Market"/>
            </a:endParaRPr>
          </a:p>
        </p:txBody>
      </p:sp>
      <p:sp>
        <p:nvSpPr>
          <p:cNvPr id="167" name="Google Shape;167;p27"/>
          <p:cNvSpPr txBox="1">
            <a:spLocks noGrp="1"/>
          </p:cNvSpPr>
          <p:nvPr>
            <p:ph type="body" idx="2"/>
          </p:nvPr>
        </p:nvSpPr>
        <p:spPr>
          <a:xfrm>
            <a:off x="4657114" y="2234198"/>
            <a:ext cx="5517900" cy="2075100"/>
          </a:xfrm>
          <a:prstGeom prst="rect">
            <a:avLst/>
          </a:prstGeom>
          <a:noFill/>
          <a:ln>
            <a:noFill/>
          </a:ln>
        </p:spPr>
        <p:txBody>
          <a:bodyPr spcFirstLastPara="1" wrap="square" lIns="121900" tIns="121900" rIns="121900" bIns="121900" anchor="ctr" anchorCtr="0">
            <a:noAutofit/>
          </a:bodyPr>
          <a:lstStyle/>
          <a:p>
            <a:pPr marL="0" indent="0">
              <a:buNone/>
            </a:pPr>
            <a:r>
              <a:rPr lang="en-US"/>
              <a:t>UCS provides many opportunities for student support. Our goal is to offer assistance for our students' physical, mental, social, and academic needs.   </a:t>
            </a:r>
            <a:endParaRPr/>
          </a:p>
        </p:txBody>
      </p:sp>
      <p:pic>
        <p:nvPicPr>
          <p:cNvPr id="168" name="Google Shape;168;p27" descr="A picture containing accessory&#10;&#10;Description automatically generated"/>
          <p:cNvPicPr preferRelativeResize="0"/>
          <p:nvPr/>
        </p:nvPicPr>
        <p:blipFill rotWithShape="1">
          <a:blip r:embed="rId3">
            <a:alphaModFix/>
            <a:duotone>
              <a:prstClr val="black"/>
              <a:schemeClr val="accent3">
                <a:tint val="45000"/>
                <a:satMod val="400000"/>
              </a:schemeClr>
            </a:duotone>
          </a:blip>
          <a:srcRect/>
          <a:stretch/>
        </p:blipFill>
        <p:spPr>
          <a:xfrm rot="-4533881">
            <a:off x="1034104" y="1764387"/>
            <a:ext cx="2953886" cy="2977602"/>
          </a:xfrm>
          <a:prstGeom prst="rect">
            <a:avLst/>
          </a:prstGeom>
          <a:noFill/>
          <a:ln>
            <a:noFill/>
          </a:ln>
        </p:spPr>
      </p:pic>
    </p:spTree>
    <p:extLst>
      <p:ext uri="{BB962C8B-B14F-4D97-AF65-F5344CB8AC3E}">
        <p14:creationId xmlns:p14="http://schemas.microsoft.com/office/powerpoint/2010/main" val="2582315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grpSp>
        <p:nvGrpSpPr>
          <p:cNvPr id="287" name="Google Shape;287;p35"/>
          <p:cNvGrpSpPr/>
          <p:nvPr/>
        </p:nvGrpSpPr>
        <p:grpSpPr>
          <a:xfrm>
            <a:off x="5896258" y="1269474"/>
            <a:ext cx="2588904" cy="2237297"/>
            <a:chOff x="1017885" y="2820184"/>
            <a:chExt cx="3386040" cy="2926172"/>
          </a:xfrm>
        </p:grpSpPr>
        <p:pic>
          <p:nvPicPr>
            <p:cNvPr id="288" name="Google Shape;288;p35"/>
            <p:cNvPicPr preferRelativeResize="0"/>
            <p:nvPr/>
          </p:nvPicPr>
          <p:blipFill rotWithShape="1">
            <a:blip r:embed="rId3">
              <a:alphaModFix/>
            </a:blip>
            <a:srcRect/>
            <a:stretch/>
          </p:blipFill>
          <p:spPr>
            <a:xfrm rot="10800000" flipH="1">
              <a:off x="1199926" y="5538246"/>
              <a:ext cx="3204000" cy="208110"/>
            </a:xfrm>
            <a:prstGeom prst="rect">
              <a:avLst/>
            </a:prstGeom>
            <a:noFill/>
            <a:ln>
              <a:noFill/>
            </a:ln>
          </p:spPr>
        </p:pic>
        <p:pic>
          <p:nvPicPr>
            <p:cNvPr id="289" name="Google Shape;289;p35"/>
            <p:cNvPicPr preferRelativeResize="0"/>
            <p:nvPr/>
          </p:nvPicPr>
          <p:blipFill rotWithShape="1">
            <a:blip r:embed="rId3">
              <a:alphaModFix/>
            </a:blip>
            <a:srcRect/>
            <a:stretch/>
          </p:blipFill>
          <p:spPr>
            <a:xfrm rot="10800000" flipH="1">
              <a:off x="1064808" y="2820184"/>
              <a:ext cx="3204000" cy="208110"/>
            </a:xfrm>
            <a:prstGeom prst="rect">
              <a:avLst/>
            </a:prstGeom>
            <a:noFill/>
            <a:ln>
              <a:noFill/>
            </a:ln>
          </p:spPr>
        </p:pic>
        <p:pic>
          <p:nvPicPr>
            <p:cNvPr id="290" name="Google Shape;290;p35"/>
            <p:cNvPicPr preferRelativeResize="0"/>
            <p:nvPr/>
          </p:nvPicPr>
          <p:blipFill rotWithShape="1">
            <a:blip r:embed="rId3">
              <a:alphaModFix/>
            </a:blip>
            <a:srcRect/>
            <a:stretch/>
          </p:blipFill>
          <p:spPr>
            <a:xfrm rot="5400000" flipH="1">
              <a:off x="-305220" y="4165076"/>
              <a:ext cx="2830034" cy="183823"/>
            </a:xfrm>
            <a:prstGeom prst="rect">
              <a:avLst/>
            </a:prstGeom>
            <a:noFill/>
            <a:ln>
              <a:noFill/>
            </a:ln>
          </p:spPr>
        </p:pic>
        <p:pic>
          <p:nvPicPr>
            <p:cNvPr id="291" name="Google Shape;291;p35"/>
            <p:cNvPicPr preferRelativeResize="0"/>
            <p:nvPr/>
          </p:nvPicPr>
          <p:blipFill rotWithShape="1">
            <a:blip r:embed="rId3">
              <a:alphaModFix/>
            </a:blip>
            <a:srcRect/>
            <a:stretch/>
          </p:blipFill>
          <p:spPr>
            <a:xfrm rot="5400000" flipH="1">
              <a:off x="2816624" y="4190215"/>
              <a:ext cx="2830034" cy="183823"/>
            </a:xfrm>
            <a:prstGeom prst="rect">
              <a:avLst/>
            </a:prstGeom>
            <a:noFill/>
            <a:ln>
              <a:noFill/>
            </a:ln>
          </p:spPr>
        </p:pic>
      </p:grpSp>
      <p:grpSp>
        <p:nvGrpSpPr>
          <p:cNvPr id="292" name="Google Shape;292;p35"/>
          <p:cNvGrpSpPr/>
          <p:nvPr/>
        </p:nvGrpSpPr>
        <p:grpSpPr>
          <a:xfrm>
            <a:off x="2909531" y="1299325"/>
            <a:ext cx="2588904" cy="2237297"/>
            <a:chOff x="1017885" y="2820184"/>
            <a:chExt cx="3386040" cy="2926172"/>
          </a:xfrm>
        </p:grpSpPr>
        <p:pic>
          <p:nvPicPr>
            <p:cNvPr id="293" name="Google Shape;293;p35"/>
            <p:cNvPicPr preferRelativeResize="0"/>
            <p:nvPr/>
          </p:nvPicPr>
          <p:blipFill rotWithShape="1">
            <a:blip r:embed="rId4">
              <a:alphaModFix/>
            </a:blip>
            <a:srcRect/>
            <a:stretch/>
          </p:blipFill>
          <p:spPr>
            <a:xfrm rot="10800000" flipH="1">
              <a:off x="1199926" y="5538246"/>
              <a:ext cx="3204000" cy="208110"/>
            </a:xfrm>
            <a:prstGeom prst="rect">
              <a:avLst/>
            </a:prstGeom>
            <a:noFill/>
            <a:ln>
              <a:noFill/>
            </a:ln>
          </p:spPr>
        </p:pic>
        <p:pic>
          <p:nvPicPr>
            <p:cNvPr id="294" name="Google Shape;294;p35"/>
            <p:cNvPicPr preferRelativeResize="0"/>
            <p:nvPr/>
          </p:nvPicPr>
          <p:blipFill rotWithShape="1">
            <a:blip r:embed="rId4">
              <a:alphaModFix/>
            </a:blip>
            <a:srcRect/>
            <a:stretch/>
          </p:blipFill>
          <p:spPr>
            <a:xfrm rot="10800000" flipH="1">
              <a:off x="1064808" y="2820184"/>
              <a:ext cx="3204000" cy="208110"/>
            </a:xfrm>
            <a:prstGeom prst="rect">
              <a:avLst/>
            </a:prstGeom>
            <a:noFill/>
            <a:ln>
              <a:noFill/>
            </a:ln>
          </p:spPr>
        </p:pic>
        <p:pic>
          <p:nvPicPr>
            <p:cNvPr id="295" name="Google Shape;295;p35"/>
            <p:cNvPicPr preferRelativeResize="0"/>
            <p:nvPr/>
          </p:nvPicPr>
          <p:blipFill rotWithShape="1">
            <a:blip r:embed="rId4">
              <a:alphaModFix/>
            </a:blip>
            <a:srcRect/>
            <a:stretch/>
          </p:blipFill>
          <p:spPr>
            <a:xfrm rot="5400000" flipH="1">
              <a:off x="-305220" y="4165076"/>
              <a:ext cx="2830034" cy="183823"/>
            </a:xfrm>
            <a:prstGeom prst="rect">
              <a:avLst/>
            </a:prstGeom>
            <a:noFill/>
            <a:ln>
              <a:noFill/>
            </a:ln>
          </p:spPr>
        </p:pic>
        <p:pic>
          <p:nvPicPr>
            <p:cNvPr id="296" name="Google Shape;296;p35"/>
            <p:cNvPicPr preferRelativeResize="0"/>
            <p:nvPr/>
          </p:nvPicPr>
          <p:blipFill rotWithShape="1">
            <a:blip r:embed="rId4">
              <a:alphaModFix/>
            </a:blip>
            <a:srcRect/>
            <a:stretch/>
          </p:blipFill>
          <p:spPr>
            <a:xfrm rot="5400000" flipH="1">
              <a:off x="2816624" y="4190215"/>
              <a:ext cx="2830034" cy="183823"/>
            </a:xfrm>
            <a:prstGeom prst="rect">
              <a:avLst/>
            </a:prstGeom>
            <a:noFill/>
            <a:ln>
              <a:noFill/>
            </a:ln>
          </p:spPr>
        </p:pic>
      </p:grpSp>
      <p:grpSp>
        <p:nvGrpSpPr>
          <p:cNvPr id="297" name="Google Shape;297;p35"/>
          <p:cNvGrpSpPr/>
          <p:nvPr/>
        </p:nvGrpSpPr>
        <p:grpSpPr>
          <a:xfrm>
            <a:off x="8805998" y="1176777"/>
            <a:ext cx="2588904" cy="2237297"/>
            <a:chOff x="1017885" y="2820184"/>
            <a:chExt cx="3386040" cy="2926172"/>
          </a:xfrm>
        </p:grpSpPr>
        <p:pic>
          <p:nvPicPr>
            <p:cNvPr id="298" name="Google Shape;298;p35"/>
            <p:cNvPicPr preferRelativeResize="0"/>
            <p:nvPr/>
          </p:nvPicPr>
          <p:blipFill rotWithShape="1">
            <a:blip r:embed="rId5">
              <a:alphaModFix/>
            </a:blip>
            <a:srcRect/>
            <a:stretch/>
          </p:blipFill>
          <p:spPr>
            <a:xfrm rot="10800000" flipH="1">
              <a:off x="1199926" y="5538246"/>
              <a:ext cx="3204000" cy="208110"/>
            </a:xfrm>
            <a:prstGeom prst="rect">
              <a:avLst/>
            </a:prstGeom>
            <a:noFill/>
            <a:ln>
              <a:noFill/>
            </a:ln>
          </p:spPr>
        </p:pic>
        <p:pic>
          <p:nvPicPr>
            <p:cNvPr id="299" name="Google Shape;299;p35"/>
            <p:cNvPicPr preferRelativeResize="0"/>
            <p:nvPr/>
          </p:nvPicPr>
          <p:blipFill rotWithShape="1">
            <a:blip r:embed="rId5">
              <a:alphaModFix/>
            </a:blip>
            <a:srcRect/>
            <a:stretch/>
          </p:blipFill>
          <p:spPr>
            <a:xfrm rot="10800000" flipH="1">
              <a:off x="1064808" y="2820184"/>
              <a:ext cx="3204000" cy="208110"/>
            </a:xfrm>
            <a:prstGeom prst="rect">
              <a:avLst/>
            </a:prstGeom>
            <a:noFill/>
            <a:ln>
              <a:noFill/>
            </a:ln>
          </p:spPr>
        </p:pic>
        <p:pic>
          <p:nvPicPr>
            <p:cNvPr id="300" name="Google Shape;300;p35"/>
            <p:cNvPicPr preferRelativeResize="0"/>
            <p:nvPr/>
          </p:nvPicPr>
          <p:blipFill rotWithShape="1">
            <a:blip r:embed="rId5">
              <a:alphaModFix/>
            </a:blip>
            <a:srcRect/>
            <a:stretch/>
          </p:blipFill>
          <p:spPr>
            <a:xfrm rot="5400000" flipH="1">
              <a:off x="-305220" y="4165076"/>
              <a:ext cx="2830034" cy="183823"/>
            </a:xfrm>
            <a:prstGeom prst="rect">
              <a:avLst/>
            </a:prstGeom>
            <a:noFill/>
            <a:ln>
              <a:noFill/>
            </a:ln>
          </p:spPr>
        </p:pic>
        <p:pic>
          <p:nvPicPr>
            <p:cNvPr id="301" name="Google Shape;301;p35"/>
            <p:cNvPicPr preferRelativeResize="0"/>
            <p:nvPr/>
          </p:nvPicPr>
          <p:blipFill rotWithShape="1">
            <a:blip r:embed="rId5">
              <a:alphaModFix/>
            </a:blip>
            <a:srcRect/>
            <a:stretch/>
          </p:blipFill>
          <p:spPr>
            <a:xfrm rot="5400000" flipH="1">
              <a:off x="2816624" y="4190215"/>
              <a:ext cx="2830034" cy="183823"/>
            </a:xfrm>
            <a:prstGeom prst="rect">
              <a:avLst/>
            </a:prstGeom>
            <a:noFill/>
            <a:ln>
              <a:noFill/>
            </a:ln>
          </p:spPr>
        </p:pic>
      </p:grpSp>
      <p:grpSp>
        <p:nvGrpSpPr>
          <p:cNvPr id="302" name="Google Shape;302;p35"/>
          <p:cNvGrpSpPr/>
          <p:nvPr/>
        </p:nvGrpSpPr>
        <p:grpSpPr>
          <a:xfrm>
            <a:off x="5855409" y="3755008"/>
            <a:ext cx="2588904" cy="2237297"/>
            <a:chOff x="1017885" y="2820184"/>
            <a:chExt cx="3386040" cy="2926172"/>
          </a:xfrm>
        </p:grpSpPr>
        <p:pic>
          <p:nvPicPr>
            <p:cNvPr id="303" name="Google Shape;303;p35"/>
            <p:cNvPicPr preferRelativeResize="0"/>
            <p:nvPr/>
          </p:nvPicPr>
          <p:blipFill rotWithShape="1">
            <a:blip r:embed="rId6">
              <a:alphaModFix/>
            </a:blip>
            <a:srcRect/>
            <a:stretch/>
          </p:blipFill>
          <p:spPr>
            <a:xfrm rot="10800000" flipH="1">
              <a:off x="1199926" y="5538246"/>
              <a:ext cx="3204000" cy="208110"/>
            </a:xfrm>
            <a:prstGeom prst="rect">
              <a:avLst/>
            </a:prstGeom>
            <a:noFill/>
            <a:ln>
              <a:noFill/>
            </a:ln>
          </p:spPr>
        </p:pic>
        <p:pic>
          <p:nvPicPr>
            <p:cNvPr id="304" name="Google Shape;304;p35"/>
            <p:cNvPicPr preferRelativeResize="0"/>
            <p:nvPr/>
          </p:nvPicPr>
          <p:blipFill rotWithShape="1">
            <a:blip r:embed="rId6">
              <a:alphaModFix/>
            </a:blip>
            <a:srcRect/>
            <a:stretch/>
          </p:blipFill>
          <p:spPr>
            <a:xfrm rot="10800000" flipH="1">
              <a:off x="1064808" y="2820184"/>
              <a:ext cx="3204000" cy="208110"/>
            </a:xfrm>
            <a:prstGeom prst="rect">
              <a:avLst/>
            </a:prstGeom>
            <a:noFill/>
            <a:ln>
              <a:noFill/>
            </a:ln>
          </p:spPr>
        </p:pic>
        <p:pic>
          <p:nvPicPr>
            <p:cNvPr id="305" name="Google Shape;305;p35"/>
            <p:cNvPicPr preferRelativeResize="0"/>
            <p:nvPr/>
          </p:nvPicPr>
          <p:blipFill rotWithShape="1">
            <a:blip r:embed="rId6">
              <a:alphaModFix/>
            </a:blip>
            <a:srcRect/>
            <a:stretch/>
          </p:blipFill>
          <p:spPr>
            <a:xfrm rot="5400000" flipH="1">
              <a:off x="-305220" y="4165076"/>
              <a:ext cx="2830034" cy="183823"/>
            </a:xfrm>
            <a:prstGeom prst="rect">
              <a:avLst/>
            </a:prstGeom>
            <a:noFill/>
            <a:ln>
              <a:noFill/>
            </a:ln>
          </p:spPr>
        </p:pic>
        <p:pic>
          <p:nvPicPr>
            <p:cNvPr id="306" name="Google Shape;306;p35"/>
            <p:cNvPicPr preferRelativeResize="0"/>
            <p:nvPr/>
          </p:nvPicPr>
          <p:blipFill rotWithShape="1">
            <a:blip r:embed="rId6">
              <a:alphaModFix/>
            </a:blip>
            <a:srcRect/>
            <a:stretch/>
          </p:blipFill>
          <p:spPr>
            <a:xfrm rot="5400000" flipH="1">
              <a:off x="2816624" y="4190215"/>
              <a:ext cx="2830034" cy="183823"/>
            </a:xfrm>
            <a:prstGeom prst="rect">
              <a:avLst/>
            </a:prstGeom>
            <a:noFill/>
            <a:ln>
              <a:noFill/>
            </a:ln>
          </p:spPr>
        </p:pic>
      </p:grpSp>
      <p:grpSp>
        <p:nvGrpSpPr>
          <p:cNvPr id="307" name="Google Shape;307;p35"/>
          <p:cNvGrpSpPr/>
          <p:nvPr/>
        </p:nvGrpSpPr>
        <p:grpSpPr>
          <a:xfrm>
            <a:off x="2868682" y="3784859"/>
            <a:ext cx="2588904" cy="2237297"/>
            <a:chOff x="1017885" y="2820184"/>
            <a:chExt cx="3386040" cy="2926172"/>
          </a:xfrm>
        </p:grpSpPr>
        <p:pic>
          <p:nvPicPr>
            <p:cNvPr id="308" name="Google Shape;308;p35"/>
            <p:cNvPicPr preferRelativeResize="0"/>
            <p:nvPr/>
          </p:nvPicPr>
          <p:blipFill rotWithShape="1">
            <a:blip r:embed="rId7">
              <a:alphaModFix/>
            </a:blip>
            <a:srcRect/>
            <a:stretch/>
          </p:blipFill>
          <p:spPr>
            <a:xfrm rot="10800000" flipH="1">
              <a:off x="1199926" y="5538246"/>
              <a:ext cx="3204000" cy="208110"/>
            </a:xfrm>
            <a:prstGeom prst="rect">
              <a:avLst/>
            </a:prstGeom>
            <a:noFill/>
            <a:ln>
              <a:noFill/>
            </a:ln>
          </p:spPr>
        </p:pic>
        <p:pic>
          <p:nvPicPr>
            <p:cNvPr id="309" name="Google Shape;309;p35"/>
            <p:cNvPicPr preferRelativeResize="0"/>
            <p:nvPr/>
          </p:nvPicPr>
          <p:blipFill rotWithShape="1">
            <a:blip r:embed="rId7">
              <a:alphaModFix/>
            </a:blip>
            <a:srcRect/>
            <a:stretch/>
          </p:blipFill>
          <p:spPr>
            <a:xfrm rot="10800000" flipH="1">
              <a:off x="1064808" y="2820184"/>
              <a:ext cx="3204000" cy="208110"/>
            </a:xfrm>
            <a:prstGeom prst="rect">
              <a:avLst/>
            </a:prstGeom>
            <a:noFill/>
            <a:ln>
              <a:noFill/>
            </a:ln>
          </p:spPr>
        </p:pic>
        <p:pic>
          <p:nvPicPr>
            <p:cNvPr id="310" name="Google Shape;310;p35"/>
            <p:cNvPicPr preferRelativeResize="0"/>
            <p:nvPr/>
          </p:nvPicPr>
          <p:blipFill rotWithShape="1">
            <a:blip r:embed="rId7">
              <a:alphaModFix/>
            </a:blip>
            <a:srcRect/>
            <a:stretch/>
          </p:blipFill>
          <p:spPr>
            <a:xfrm rot="5400000" flipH="1">
              <a:off x="-305220" y="4165076"/>
              <a:ext cx="2830034" cy="183823"/>
            </a:xfrm>
            <a:prstGeom prst="rect">
              <a:avLst/>
            </a:prstGeom>
            <a:noFill/>
            <a:ln>
              <a:noFill/>
            </a:ln>
          </p:spPr>
        </p:pic>
        <p:pic>
          <p:nvPicPr>
            <p:cNvPr id="311" name="Google Shape;311;p35"/>
            <p:cNvPicPr preferRelativeResize="0"/>
            <p:nvPr/>
          </p:nvPicPr>
          <p:blipFill rotWithShape="1">
            <a:blip r:embed="rId7">
              <a:alphaModFix/>
            </a:blip>
            <a:srcRect/>
            <a:stretch/>
          </p:blipFill>
          <p:spPr>
            <a:xfrm rot="5400000" flipH="1">
              <a:off x="2816624" y="4190215"/>
              <a:ext cx="2830034" cy="183823"/>
            </a:xfrm>
            <a:prstGeom prst="rect">
              <a:avLst/>
            </a:prstGeom>
            <a:noFill/>
            <a:ln>
              <a:noFill/>
            </a:ln>
          </p:spPr>
        </p:pic>
      </p:grpSp>
      <p:grpSp>
        <p:nvGrpSpPr>
          <p:cNvPr id="312" name="Google Shape;312;p35"/>
          <p:cNvGrpSpPr/>
          <p:nvPr/>
        </p:nvGrpSpPr>
        <p:grpSpPr>
          <a:xfrm>
            <a:off x="8765149" y="3662311"/>
            <a:ext cx="2588904" cy="2237297"/>
            <a:chOff x="1017885" y="2820184"/>
            <a:chExt cx="3386040" cy="2926172"/>
          </a:xfrm>
        </p:grpSpPr>
        <p:pic>
          <p:nvPicPr>
            <p:cNvPr id="313" name="Google Shape;313;p35"/>
            <p:cNvPicPr preferRelativeResize="0"/>
            <p:nvPr/>
          </p:nvPicPr>
          <p:blipFill rotWithShape="1">
            <a:blip r:embed="rId8">
              <a:alphaModFix/>
            </a:blip>
            <a:srcRect/>
            <a:stretch/>
          </p:blipFill>
          <p:spPr>
            <a:xfrm rot="10800000" flipH="1">
              <a:off x="1199926" y="5538246"/>
              <a:ext cx="3204000" cy="208110"/>
            </a:xfrm>
            <a:prstGeom prst="rect">
              <a:avLst/>
            </a:prstGeom>
            <a:noFill/>
            <a:ln>
              <a:noFill/>
            </a:ln>
          </p:spPr>
        </p:pic>
        <p:pic>
          <p:nvPicPr>
            <p:cNvPr id="314" name="Google Shape;314;p35"/>
            <p:cNvPicPr preferRelativeResize="0"/>
            <p:nvPr/>
          </p:nvPicPr>
          <p:blipFill rotWithShape="1">
            <a:blip r:embed="rId8">
              <a:alphaModFix/>
            </a:blip>
            <a:srcRect/>
            <a:stretch/>
          </p:blipFill>
          <p:spPr>
            <a:xfrm rot="10800000" flipH="1">
              <a:off x="1064808" y="2820184"/>
              <a:ext cx="3204000" cy="208110"/>
            </a:xfrm>
            <a:prstGeom prst="rect">
              <a:avLst/>
            </a:prstGeom>
            <a:noFill/>
            <a:ln>
              <a:noFill/>
            </a:ln>
          </p:spPr>
        </p:pic>
        <p:pic>
          <p:nvPicPr>
            <p:cNvPr id="315" name="Google Shape;315;p35"/>
            <p:cNvPicPr preferRelativeResize="0"/>
            <p:nvPr/>
          </p:nvPicPr>
          <p:blipFill rotWithShape="1">
            <a:blip r:embed="rId8">
              <a:alphaModFix/>
            </a:blip>
            <a:srcRect/>
            <a:stretch/>
          </p:blipFill>
          <p:spPr>
            <a:xfrm rot="5400000" flipH="1">
              <a:off x="-305220" y="4165076"/>
              <a:ext cx="2830034" cy="183823"/>
            </a:xfrm>
            <a:prstGeom prst="rect">
              <a:avLst/>
            </a:prstGeom>
            <a:noFill/>
            <a:ln>
              <a:noFill/>
            </a:ln>
          </p:spPr>
        </p:pic>
        <p:pic>
          <p:nvPicPr>
            <p:cNvPr id="316" name="Google Shape;316;p35"/>
            <p:cNvPicPr preferRelativeResize="0"/>
            <p:nvPr/>
          </p:nvPicPr>
          <p:blipFill rotWithShape="1">
            <a:blip r:embed="rId8">
              <a:alphaModFix/>
            </a:blip>
            <a:srcRect/>
            <a:stretch/>
          </p:blipFill>
          <p:spPr>
            <a:xfrm rot="5400000" flipH="1">
              <a:off x="2816624" y="4190215"/>
              <a:ext cx="2830034" cy="183823"/>
            </a:xfrm>
            <a:prstGeom prst="rect">
              <a:avLst/>
            </a:prstGeom>
            <a:noFill/>
            <a:ln>
              <a:noFill/>
            </a:ln>
          </p:spPr>
        </p:pic>
      </p:grpSp>
      <p:sp>
        <p:nvSpPr>
          <p:cNvPr id="317" name="Google Shape;317;p35"/>
          <p:cNvSpPr txBox="1">
            <a:spLocks noGrp="1"/>
          </p:cNvSpPr>
          <p:nvPr>
            <p:ph type="title"/>
          </p:nvPr>
        </p:nvSpPr>
        <p:spPr>
          <a:xfrm>
            <a:off x="509081" y="2238354"/>
            <a:ext cx="2576782" cy="1628726"/>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br>
              <a:rPr lang="en" sz="3600"/>
            </a:br>
            <a:r>
              <a:rPr lang="en" sz="3600"/>
              <a:t>Resources</a:t>
            </a:r>
            <a:endParaRPr sz="3600"/>
          </a:p>
        </p:txBody>
      </p:sp>
      <p:sp>
        <p:nvSpPr>
          <p:cNvPr id="318" name="Google Shape;318;p35"/>
          <p:cNvSpPr txBox="1">
            <a:spLocks noGrp="1"/>
          </p:cNvSpPr>
          <p:nvPr>
            <p:ph type="subTitle" idx="1"/>
          </p:nvPr>
        </p:nvSpPr>
        <p:spPr>
          <a:xfrm>
            <a:off x="3139025" y="1401600"/>
            <a:ext cx="2118000" cy="606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800"/>
              <a:buNone/>
            </a:pPr>
            <a:r>
              <a:rPr lang="en-US" sz="2200"/>
              <a:t>School counselor</a:t>
            </a:r>
            <a:endParaRPr sz="2200"/>
          </a:p>
        </p:txBody>
      </p:sp>
      <p:sp>
        <p:nvSpPr>
          <p:cNvPr id="319" name="Google Shape;319;p35"/>
          <p:cNvSpPr txBox="1">
            <a:spLocks noGrp="1"/>
          </p:cNvSpPr>
          <p:nvPr>
            <p:ph type="body" idx="8"/>
          </p:nvPr>
        </p:nvSpPr>
        <p:spPr>
          <a:xfrm>
            <a:off x="9107387" y="4677023"/>
            <a:ext cx="2208300" cy="834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400"/>
              <a:buNone/>
            </a:pPr>
            <a:r>
              <a:rPr lang="en-US" sz="1600" dirty="0">
                <a:hlinkClick r:id="rId9"/>
              </a:rPr>
              <a:t>UCS Tech / Home (uticak12.org)</a:t>
            </a:r>
            <a:endParaRPr sz="1200" dirty="0"/>
          </a:p>
        </p:txBody>
      </p:sp>
      <p:sp>
        <p:nvSpPr>
          <p:cNvPr id="320" name="Google Shape;320;p35"/>
          <p:cNvSpPr txBox="1">
            <a:spLocks noGrp="1"/>
          </p:cNvSpPr>
          <p:nvPr>
            <p:ph type="subTitle" idx="2"/>
          </p:nvPr>
        </p:nvSpPr>
        <p:spPr>
          <a:xfrm>
            <a:off x="3062825" y="4172720"/>
            <a:ext cx="2208300" cy="606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800"/>
              <a:buNone/>
            </a:pPr>
            <a:r>
              <a:rPr lang="en-US" sz="2200"/>
              <a:t>UCS Wellness </a:t>
            </a:r>
            <a:endParaRPr sz="2200"/>
          </a:p>
        </p:txBody>
      </p:sp>
      <p:sp>
        <p:nvSpPr>
          <p:cNvPr id="321" name="Google Shape;321;p35"/>
          <p:cNvSpPr txBox="1">
            <a:spLocks noGrp="1"/>
          </p:cNvSpPr>
          <p:nvPr>
            <p:ph type="body" idx="13"/>
          </p:nvPr>
        </p:nvSpPr>
        <p:spPr>
          <a:xfrm>
            <a:off x="3076566" y="2242528"/>
            <a:ext cx="2118000" cy="834000"/>
          </a:xfrm>
          <a:prstGeom prst="rect">
            <a:avLst/>
          </a:prstGeom>
          <a:noFill/>
          <a:ln>
            <a:noFill/>
          </a:ln>
        </p:spPr>
        <p:txBody>
          <a:bodyPr spcFirstLastPara="1" wrap="square" lIns="121900" tIns="121900" rIns="121900" bIns="121900" anchor="t" anchorCtr="0">
            <a:noAutofit/>
          </a:bodyPr>
          <a:lstStyle/>
          <a:p>
            <a:pPr marL="0" indent="0">
              <a:buNone/>
            </a:pPr>
            <a:r>
              <a:rPr lang="en" dirty="0"/>
              <a:t>Please contact your home school to determine your counselor. </a:t>
            </a:r>
            <a:endParaRPr dirty="0"/>
          </a:p>
        </p:txBody>
      </p:sp>
      <p:sp>
        <p:nvSpPr>
          <p:cNvPr id="322" name="Google Shape;322;p35"/>
          <p:cNvSpPr txBox="1">
            <a:spLocks noGrp="1"/>
          </p:cNvSpPr>
          <p:nvPr>
            <p:ph type="subTitle" idx="3"/>
          </p:nvPr>
        </p:nvSpPr>
        <p:spPr>
          <a:xfrm>
            <a:off x="6109527" y="3969694"/>
            <a:ext cx="2208300" cy="606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800"/>
              <a:buNone/>
            </a:pPr>
            <a:r>
              <a:rPr lang="en-US" sz="2200"/>
              <a:t>Virtual library card</a:t>
            </a:r>
            <a:endParaRPr sz="2200"/>
          </a:p>
        </p:txBody>
      </p:sp>
      <p:sp>
        <p:nvSpPr>
          <p:cNvPr id="323" name="Google Shape;323;p35"/>
          <p:cNvSpPr txBox="1">
            <a:spLocks noGrp="1"/>
          </p:cNvSpPr>
          <p:nvPr>
            <p:ph type="body" idx="15"/>
          </p:nvPr>
        </p:nvSpPr>
        <p:spPr>
          <a:xfrm>
            <a:off x="3062825" y="4723398"/>
            <a:ext cx="2208300" cy="834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400"/>
              <a:buNone/>
            </a:pPr>
            <a:r>
              <a:rPr lang="en-US" dirty="0"/>
              <a:t> </a:t>
            </a:r>
            <a:r>
              <a:rPr lang="en-US" sz="1600" dirty="0">
                <a:hlinkClick r:id="rId10"/>
              </a:rPr>
              <a:t>UCS Wellness / Resources (uticak12.org)</a:t>
            </a:r>
            <a:endParaRPr sz="1200" dirty="0"/>
          </a:p>
        </p:txBody>
      </p:sp>
      <p:sp>
        <p:nvSpPr>
          <p:cNvPr id="324" name="Google Shape;324;p35"/>
          <p:cNvSpPr txBox="1">
            <a:spLocks noGrp="1"/>
          </p:cNvSpPr>
          <p:nvPr>
            <p:ph type="subTitle" idx="4"/>
          </p:nvPr>
        </p:nvSpPr>
        <p:spPr>
          <a:xfrm>
            <a:off x="6112001" y="1418950"/>
            <a:ext cx="2118000" cy="606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800"/>
              <a:buNone/>
            </a:pPr>
            <a:r>
              <a:rPr lang="en-US" sz="2200"/>
              <a:t>School administration</a:t>
            </a:r>
            <a:endParaRPr sz="2200"/>
          </a:p>
        </p:txBody>
      </p:sp>
      <p:sp>
        <p:nvSpPr>
          <p:cNvPr id="325" name="Google Shape;325;p35"/>
          <p:cNvSpPr txBox="1">
            <a:spLocks noGrp="1"/>
          </p:cNvSpPr>
          <p:nvPr>
            <p:ph type="subTitle" idx="5"/>
          </p:nvPr>
        </p:nvSpPr>
        <p:spPr>
          <a:xfrm>
            <a:off x="9128126" y="1383150"/>
            <a:ext cx="2118000" cy="606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800"/>
              <a:buNone/>
            </a:pPr>
            <a:r>
              <a:rPr lang="en-US" sz="2200" dirty="0"/>
              <a:t>VA Website for updates</a:t>
            </a:r>
          </a:p>
          <a:p>
            <a:pPr marL="0" lvl="0" indent="0" algn="l" rtl="0">
              <a:lnSpc>
                <a:spcPct val="115000"/>
              </a:lnSpc>
              <a:spcBef>
                <a:spcPts val="0"/>
              </a:spcBef>
              <a:spcAft>
                <a:spcPts val="2100"/>
              </a:spcAft>
              <a:buSzPts val="1800"/>
              <a:buNone/>
            </a:pPr>
            <a:r>
              <a:rPr lang="en-US" sz="1200" dirty="0">
                <a:hlinkClick r:id="rId11"/>
              </a:rPr>
              <a:t>UCS Virtual Academy / Homepage (uticak12.org)</a:t>
            </a:r>
            <a:endParaRPr sz="1200" dirty="0"/>
          </a:p>
        </p:txBody>
      </p:sp>
      <p:sp>
        <p:nvSpPr>
          <p:cNvPr id="326" name="Google Shape;326;p35"/>
          <p:cNvSpPr txBox="1">
            <a:spLocks noGrp="1"/>
          </p:cNvSpPr>
          <p:nvPr>
            <p:ph type="subTitle" idx="6"/>
          </p:nvPr>
        </p:nvSpPr>
        <p:spPr>
          <a:xfrm>
            <a:off x="9107387" y="4107800"/>
            <a:ext cx="2208300" cy="606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800"/>
              <a:buNone/>
            </a:pPr>
            <a:r>
              <a:rPr lang="en-US" sz="2200" dirty="0"/>
              <a:t>Tech Support</a:t>
            </a:r>
            <a:endParaRPr sz="2200" dirty="0"/>
          </a:p>
        </p:txBody>
      </p:sp>
      <p:sp>
        <p:nvSpPr>
          <p:cNvPr id="329" name="Google Shape;329;p35"/>
          <p:cNvSpPr txBox="1">
            <a:spLocks noGrp="1"/>
          </p:cNvSpPr>
          <p:nvPr>
            <p:ph type="body" idx="14"/>
          </p:nvPr>
        </p:nvSpPr>
        <p:spPr>
          <a:xfrm>
            <a:off x="6109527" y="4930218"/>
            <a:ext cx="2208300" cy="902969"/>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400"/>
              <a:buNone/>
            </a:pPr>
            <a:r>
              <a:rPr lang="en-US" sz="1600" dirty="0">
                <a:hlinkClick r:id="rId12"/>
              </a:rPr>
              <a:t>Virtual Library Card.pdf (uticak12.org)</a:t>
            </a:r>
            <a:endParaRPr sz="1200" dirty="0"/>
          </a:p>
        </p:txBody>
      </p:sp>
      <p:pic>
        <p:nvPicPr>
          <p:cNvPr id="330" name="Google Shape;330;p35" descr="A picture containing plant&#10;&#10;Description automatically generated"/>
          <p:cNvPicPr preferRelativeResize="0"/>
          <p:nvPr/>
        </p:nvPicPr>
        <p:blipFill rotWithShape="1">
          <a:blip r:embed="rId13">
            <a:alphaModFix/>
          </a:blip>
          <a:srcRect l="28678" t="45968" r="60320" b="25889"/>
          <a:stretch/>
        </p:blipFill>
        <p:spPr>
          <a:xfrm rot="5916381">
            <a:off x="1426366" y="1524594"/>
            <a:ext cx="1123354" cy="815520"/>
          </a:xfrm>
          <a:custGeom>
            <a:avLst/>
            <a:gdLst/>
            <a:ahLst/>
            <a:cxnLst/>
            <a:rect l="l" t="t" r="r" b="b"/>
            <a:pathLst>
              <a:path w="1124296" h="816204" extrusionOk="0">
                <a:moveTo>
                  <a:pt x="623587" y="793775"/>
                </a:moveTo>
                <a:cubicBezTo>
                  <a:pt x="625711" y="793188"/>
                  <a:pt x="624606" y="793588"/>
                  <a:pt x="622953" y="794023"/>
                </a:cubicBezTo>
                <a:lnTo>
                  <a:pt x="622653" y="794057"/>
                </a:lnTo>
                <a:close/>
                <a:moveTo>
                  <a:pt x="96379" y="25278"/>
                </a:moveTo>
                <a:lnTo>
                  <a:pt x="102845" y="29493"/>
                </a:lnTo>
                <a:cubicBezTo>
                  <a:pt x="115280" y="37613"/>
                  <a:pt x="131184" y="48024"/>
                  <a:pt x="150538" y="60755"/>
                </a:cubicBezTo>
                <a:cubicBezTo>
                  <a:pt x="161187" y="66714"/>
                  <a:pt x="223532" y="101487"/>
                  <a:pt x="231295" y="106339"/>
                </a:cubicBezTo>
                <a:cubicBezTo>
                  <a:pt x="234480" y="108329"/>
                  <a:pt x="236403" y="111417"/>
                  <a:pt x="239261" y="113762"/>
                </a:cubicBezTo>
                <a:cubicBezTo>
                  <a:pt x="244758" y="118273"/>
                  <a:pt x="250614" y="122488"/>
                  <a:pt x="256291" y="126851"/>
                </a:cubicBezTo>
                <a:cubicBezTo>
                  <a:pt x="306283" y="158911"/>
                  <a:pt x="355899" y="191551"/>
                  <a:pt x="406268" y="223031"/>
                </a:cubicBezTo>
                <a:lnTo>
                  <a:pt x="487025" y="268615"/>
                </a:lnTo>
                <a:cubicBezTo>
                  <a:pt x="518614" y="287543"/>
                  <a:pt x="550098" y="306665"/>
                  <a:pt x="581791" y="325399"/>
                </a:cubicBezTo>
                <a:lnTo>
                  <a:pt x="631234" y="353856"/>
                </a:lnTo>
                <a:lnTo>
                  <a:pt x="692764" y="389867"/>
                </a:lnTo>
                <a:cubicBezTo>
                  <a:pt x="700455" y="395488"/>
                  <a:pt x="708312" y="400949"/>
                  <a:pt x="715837" y="406732"/>
                </a:cubicBezTo>
                <a:cubicBezTo>
                  <a:pt x="719685" y="409690"/>
                  <a:pt x="722908" y="413152"/>
                  <a:pt x="726824" y="416044"/>
                </a:cubicBezTo>
                <a:cubicBezTo>
                  <a:pt x="737316" y="423792"/>
                  <a:pt x="748249" y="431065"/>
                  <a:pt x="758962" y="438575"/>
                </a:cubicBezTo>
                <a:cubicBezTo>
                  <a:pt x="762350" y="439878"/>
                  <a:pt x="765736" y="441269"/>
                  <a:pt x="769125" y="442482"/>
                </a:cubicBezTo>
                <a:cubicBezTo>
                  <a:pt x="774896" y="444548"/>
                  <a:pt x="780870" y="447484"/>
                  <a:pt x="786430" y="448408"/>
                </a:cubicBezTo>
                <a:cubicBezTo>
                  <a:pt x="800642" y="450771"/>
                  <a:pt x="808417" y="432303"/>
                  <a:pt x="810878" y="429460"/>
                </a:cubicBezTo>
                <a:cubicBezTo>
                  <a:pt x="816470" y="405314"/>
                  <a:pt x="809124" y="434796"/>
                  <a:pt x="820219" y="401070"/>
                </a:cubicBezTo>
                <a:cubicBezTo>
                  <a:pt x="821342" y="397657"/>
                  <a:pt x="821519" y="393776"/>
                  <a:pt x="822691" y="390390"/>
                </a:cubicBezTo>
                <a:cubicBezTo>
                  <a:pt x="825003" y="383716"/>
                  <a:pt x="828003" y="377411"/>
                  <a:pt x="830659" y="370921"/>
                </a:cubicBezTo>
                <a:cubicBezTo>
                  <a:pt x="832347" y="363627"/>
                  <a:pt x="834240" y="354613"/>
                  <a:pt x="836703" y="347805"/>
                </a:cubicBezTo>
                <a:cubicBezTo>
                  <a:pt x="840162" y="338239"/>
                  <a:pt x="851054" y="313546"/>
                  <a:pt x="854833" y="305349"/>
                </a:cubicBezTo>
                <a:cubicBezTo>
                  <a:pt x="868866" y="274910"/>
                  <a:pt x="855435" y="279150"/>
                  <a:pt x="877634" y="275591"/>
                </a:cubicBezTo>
                <a:cubicBezTo>
                  <a:pt x="877057" y="290643"/>
                  <a:pt x="876625" y="273573"/>
                  <a:pt x="882028" y="295452"/>
                </a:cubicBezTo>
                <a:cubicBezTo>
                  <a:pt x="883398" y="300996"/>
                  <a:pt x="883676" y="306261"/>
                  <a:pt x="884500" y="311666"/>
                </a:cubicBezTo>
                <a:cubicBezTo>
                  <a:pt x="895459" y="332450"/>
                  <a:pt x="890755" y="321519"/>
                  <a:pt x="897683" y="344355"/>
                </a:cubicBezTo>
                <a:cubicBezTo>
                  <a:pt x="910908" y="362036"/>
                  <a:pt x="899567" y="345080"/>
                  <a:pt x="907298" y="362588"/>
                </a:cubicBezTo>
                <a:cubicBezTo>
                  <a:pt x="909432" y="367422"/>
                  <a:pt x="912795" y="372334"/>
                  <a:pt x="914988" y="377174"/>
                </a:cubicBezTo>
                <a:cubicBezTo>
                  <a:pt x="916926" y="381452"/>
                  <a:pt x="917771" y="385599"/>
                  <a:pt x="919657" y="389872"/>
                </a:cubicBezTo>
                <a:cubicBezTo>
                  <a:pt x="931919" y="417641"/>
                  <a:pt x="918865" y="379191"/>
                  <a:pt x="930918" y="418914"/>
                </a:cubicBezTo>
                <a:cubicBezTo>
                  <a:pt x="937866" y="429054"/>
                  <a:pt x="941115" y="432805"/>
                  <a:pt x="945476" y="442682"/>
                </a:cubicBezTo>
                <a:cubicBezTo>
                  <a:pt x="958866" y="473006"/>
                  <a:pt x="941601" y="439174"/>
                  <a:pt x="955914" y="466320"/>
                </a:cubicBezTo>
                <a:cubicBezTo>
                  <a:pt x="960446" y="474914"/>
                  <a:pt x="967633" y="483424"/>
                  <a:pt x="973493" y="491976"/>
                </a:cubicBezTo>
                <a:cubicBezTo>
                  <a:pt x="979294" y="500442"/>
                  <a:pt x="982465" y="508993"/>
                  <a:pt x="986952" y="517502"/>
                </a:cubicBezTo>
                <a:cubicBezTo>
                  <a:pt x="991484" y="526097"/>
                  <a:pt x="999055" y="534575"/>
                  <a:pt x="1004531" y="543158"/>
                </a:cubicBezTo>
                <a:cubicBezTo>
                  <a:pt x="1006854" y="546799"/>
                  <a:pt x="1008066" y="550452"/>
                  <a:pt x="1010299" y="554098"/>
                </a:cubicBezTo>
                <a:cubicBezTo>
                  <a:pt x="1012931" y="558394"/>
                  <a:pt x="1016392" y="562632"/>
                  <a:pt x="1019088" y="566926"/>
                </a:cubicBezTo>
                <a:cubicBezTo>
                  <a:pt x="1024820" y="576055"/>
                  <a:pt x="1029119" y="585274"/>
                  <a:pt x="1035569" y="594340"/>
                </a:cubicBezTo>
                <a:cubicBezTo>
                  <a:pt x="1039638" y="600061"/>
                  <a:pt x="1045688" y="605345"/>
                  <a:pt x="1050401" y="610945"/>
                </a:cubicBezTo>
                <a:cubicBezTo>
                  <a:pt x="1055515" y="617023"/>
                  <a:pt x="1061989" y="627234"/>
                  <a:pt x="1066058" y="632955"/>
                </a:cubicBezTo>
                <a:cubicBezTo>
                  <a:pt x="1068246" y="636030"/>
                  <a:pt x="1070636" y="639077"/>
                  <a:pt x="1072924" y="642137"/>
                </a:cubicBezTo>
                <a:cubicBezTo>
                  <a:pt x="1091520" y="659466"/>
                  <a:pt x="1068449" y="637153"/>
                  <a:pt x="1094624" y="667924"/>
                </a:cubicBezTo>
                <a:cubicBezTo>
                  <a:pt x="1098441" y="672411"/>
                  <a:pt x="1103379" y="676502"/>
                  <a:pt x="1107534" y="680882"/>
                </a:cubicBezTo>
                <a:cubicBezTo>
                  <a:pt x="1107560" y="680909"/>
                  <a:pt x="1124678" y="699458"/>
                  <a:pt x="1124290" y="701134"/>
                </a:cubicBezTo>
                <a:cubicBezTo>
                  <a:pt x="1123707" y="703651"/>
                  <a:pt x="1118135" y="702231"/>
                  <a:pt x="1114950" y="702631"/>
                </a:cubicBezTo>
                <a:cubicBezTo>
                  <a:pt x="1110533" y="703186"/>
                  <a:pt x="1105977" y="703542"/>
                  <a:pt x="1101490" y="703998"/>
                </a:cubicBezTo>
                <a:cubicBezTo>
                  <a:pt x="1090417" y="701885"/>
                  <a:pt x="1088310" y="700926"/>
                  <a:pt x="1077867" y="701458"/>
                </a:cubicBezTo>
                <a:cubicBezTo>
                  <a:pt x="1074528" y="701628"/>
                  <a:pt x="1071893" y="702828"/>
                  <a:pt x="1068528" y="702956"/>
                </a:cubicBezTo>
                <a:cubicBezTo>
                  <a:pt x="1063247" y="703156"/>
                  <a:pt x="1057357" y="702284"/>
                  <a:pt x="1052046" y="702434"/>
                </a:cubicBezTo>
                <a:cubicBezTo>
                  <a:pt x="1047352" y="702567"/>
                  <a:pt x="1043254" y="703625"/>
                  <a:pt x="1038586" y="703801"/>
                </a:cubicBezTo>
                <a:cubicBezTo>
                  <a:pt x="1034626" y="703951"/>
                  <a:pt x="1030185" y="703261"/>
                  <a:pt x="1026225" y="703410"/>
                </a:cubicBezTo>
                <a:cubicBezTo>
                  <a:pt x="1021557" y="703587"/>
                  <a:pt x="1017433" y="704601"/>
                  <a:pt x="1012765" y="704777"/>
                </a:cubicBezTo>
                <a:cubicBezTo>
                  <a:pt x="1008805" y="704927"/>
                  <a:pt x="1004128" y="703881"/>
                  <a:pt x="1000404" y="704386"/>
                </a:cubicBezTo>
                <a:cubicBezTo>
                  <a:pt x="993329" y="705347"/>
                  <a:pt x="987749" y="708245"/>
                  <a:pt x="980626" y="709140"/>
                </a:cubicBezTo>
                <a:cubicBezTo>
                  <a:pt x="972481" y="710163"/>
                  <a:pt x="963078" y="709275"/>
                  <a:pt x="954806" y="710116"/>
                </a:cubicBezTo>
                <a:cubicBezTo>
                  <a:pt x="942231" y="711393"/>
                  <a:pt x="938439" y="714027"/>
                  <a:pt x="928710" y="718255"/>
                </a:cubicBezTo>
                <a:cubicBezTo>
                  <a:pt x="925139" y="719806"/>
                  <a:pt x="919737" y="719166"/>
                  <a:pt x="915250" y="719622"/>
                </a:cubicBezTo>
                <a:cubicBezTo>
                  <a:pt x="906277" y="720533"/>
                  <a:pt x="896964" y="720972"/>
                  <a:pt x="888330" y="722356"/>
                </a:cubicBezTo>
                <a:cubicBezTo>
                  <a:pt x="884469" y="722975"/>
                  <a:pt x="881905" y="725204"/>
                  <a:pt x="877892" y="725612"/>
                </a:cubicBezTo>
                <a:cubicBezTo>
                  <a:pt x="872816" y="726127"/>
                  <a:pt x="866487" y="724575"/>
                  <a:pt x="861411" y="725091"/>
                </a:cubicBezTo>
                <a:cubicBezTo>
                  <a:pt x="857398" y="725498"/>
                  <a:pt x="854452" y="727261"/>
                  <a:pt x="850972" y="728346"/>
                </a:cubicBezTo>
                <a:cubicBezTo>
                  <a:pt x="841898" y="731175"/>
                  <a:pt x="831152" y="732021"/>
                  <a:pt x="821855" y="734597"/>
                </a:cubicBezTo>
                <a:cubicBezTo>
                  <a:pt x="817562" y="735786"/>
                  <a:pt x="814507" y="738303"/>
                  <a:pt x="810317" y="739610"/>
                </a:cubicBezTo>
                <a:cubicBezTo>
                  <a:pt x="805781" y="741025"/>
                  <a:pt x="800612" y="741694"/>
                  <a:pt x="795759" y="742735"/>
                </a:cubicBezTo>
                <a:cubicBezTo>
                  <a:pt x="786454" y="744733"/>
                  <a:pt x="778531" y="748354"/>
                  <a:pt x="769663" y="750874"/>
                </a:cubicBezTo>
                <a:cubicBezTo>
                  <a:pt x="761497" y="753195"/>
                  <a:pt x="753148" y="755309"/>
                  <a:pt x="744666" y="757255"/>
                </a:cubicBezTo>
                <a:cubicBezTo>
                  <a:pt x="726499" y="761424"/>
                  <a:pt x="744817" y="755681"/>
                  <a:pt x="721867" y="760120"/>
                </a:cubicBezTo>
                <a:cubicBezTo>
                  <a:pt x="680580" y="768106"/>
                  <a:pt x="734480" y="758977"/>
                  <a:pt x="705110" y="766761"/>
                </a:cubicBezTo>
                <a:cubicBezTo>
                  <a:pt x="697527" y="768771"/>
                  <a:pt x="689178" y="769843"/>
                  <a:pt x="681212" y="771384"/>
                </a:cubicBezTo>
                <a:cubicBezTo>
                  <a:pt x="670196" y="773515"/>
                  <a:pt x="647692" y="782846"/>
                  <a:pt x="638360" y="786164"/>
                </a:cubicBezTo>
                <a:cubicBezTo>
                  <a:pt x="634985" y="787364"/>
                  <a:pt x="631037" y="787955"/>
                  <a:pt x="627922" y="789420"/>
                </a:cubicBezTo>
                <a:cubicBezTo>
                  <a:pt x="621038" y="792659"/>
                  <a:pt x="618970" y="794026"/>
                  <a:pt x="619036" y="794476"/>
                </a:cubicBezTo>
                <a:lnTo>
                  <a:pt x="622653" y="794057"/>
                </a:lnTo>
                <a:lnTo>
                  <a:pt x="604847" y="799447"/>
                </a:lnTo>
                <a:cubicBezTo>
                  <a:pt x="599927" y="800982"/>
                  <a:pt x="596800" y="804329"/>
                  <a:pt x="592211" y="806219"/>
                </a:cubicBezTo>
                <a:cubicBezTo>
                  <a:pt x="587345" y="808224"/>
                  <a:pt x="581586" y="809271"/>
                  <a:pt x="576554" y="811103"/>
                </a:cubicBezTo>
                <a:cubicBezTo>
                  <a:pt x="572514" y="812573"/>
                  <a:pt x="569774" y="815519"/>
                  <a:pt x="565017" y="816117"/>
                </a:cubicBezTo>
                <a:cubicBezTo>
                  <a:pt x="558171" y="816977"/>
                  <a:pt x="547637" y="811279"/>
                  <a:pt x="540569" y="808172"/>
                </a:cubicBezTo>
                <a:cubicBezTo>
                  <a:pt x="551251" y="775707"/>
                  <a:pt x="540495" y="805759"/>
                  <a:pt x="568590" y="749893"/>
                </a:cubicBezTo>
                <a:cubicBezTo>
                  <a:pt x="572650" y="741820"/>
                  <a:pt x="576099" y="733397"/>
                  <a:pt x="579853" y="725149"/>
                </a:cubicBezTo>
                <a:cubicBezTo>
                  <a:pt x="584496" y="714949"/>
                  <a:pt x="587842" y="704032"/>
                  <a:pt x="591391" y="693242"/>
                </a:cubicBezTo>
                <a:cubicBezTo>
                  <a:pt x="592514" y="689830"/>
                  <a:pt x="592946" y="686077"/>
                  <a:pt x="593864" y="682563"/>
                </a:cubicBezTo>
                <a:cubicBezTo>
                  <a:pt x="594961" y="678371"/>
                  <a:pt x="596246" y="674272"/>
                  <a:pt x="597435" y="670126"/>
                </a:cubicBezTo>
                <a:cubicBezTo>
                  <a:pt x="602734" y="651674"/>
                  <a:pt x="613023" y="635869"/>
                  <a:pt x="621061" y="618880"/>
                </a:cubicBezTo>
                <a:cubicBezTo>
                  <a:pt x="626118" y="608194"/>
                  <a:pt x="642326" y="601562"/>
                  <a:pt x="636719" y="587103"/>
                </a:cubicBezTo>
                <a:cubicBezTo>
                  <a:pt x="632427" y="576033"/>
                  <a:pt x="611265" y="569565"/>
                  <a:pt x="598539" y="560795"/>
                </a:cubicBezTo>
                <a:cubicBezTo>
                  <a:pt x="590115" y="556346"/>
                  <a:pt x="581664" y="551968"/>
                  <a:pt x="573268" y="547446"/>
                </a:cubicBezTo>
                <a:cubicBezTo>
                  <a:pt x="562801" y="541809"/>
                  <a:pt x="552494" y="535749"/>
                  <a:pt x="541954" y="530320"/>
                </a:cubicBezTo>
                <a:cubicBezTo>
                  <a:pt x="537629" y="528092"/>
                  <a:pt x="533137" y="526595"/>
                  <a:pt x="528769" y="524524"/>
                </a:cubicBezTo>
                <a:cubicBezTo>
                  <a:pt x="522324" y="521468"/>
                  <a:pt x="515949" y="518142"/>
                  <a:pt x="509541" y="514951"/>
                </a:cubicBezTo>
                <a:cubicBezTo>
                  <a:pt x="485101" y="502783"/>
                  <a:pt x="461189" y="488959"/>
                  <a:pt x="436749" y="476791"/>
                </a:cubicBezTo>
                <a:cubicBezTo>
                  <a:pt x="424547" y="470716"/>
                  <a:pt x="419208" y="468521"/>
                  <a:pt x="407358" y="463312"/>
                </a:cubicBezTo>
                <a:cubicBezTo>
                  <a:pt x="396920" y="457603"/>
                  <a:pt x="386527" y="451780"/>
                  <a:pt x="376044" y="446185"/>
                </a:cubicBezTo>
                <a:cubicBezTo>
                  <a:pt x="368668" y="442249"/>
                  <a:pt x="361148" y="438717"/>
                  <a:pt x="353794" y="434724"/>
                </a:cubicBezTo>
                <a:cubicBezTo>
                  <a:pt x="341271" y="427924"/>
                  <a:pt x="328978" y="420575"/>
                  <a:pt x="316438" y="413821"/>
                </a:cubicBezTo>
                <a:cubicBezTo>
                  <a:pt x="303382" y="406789"/>
                  <a:pt x="293976" y="402931"/>
                  <a:pt x="281003" y="396564"/>
                </a:cubicBezTo>
                <a:cubicBezTo>
                  <a:pt x="268162" y="390262"/>
                  <a:pt x="255325" y="383935"/>
                  <a:pt x="242547" y="377419"/>
                </a:cubicBezTo>
                <a:cubicBezTo>
                  <a:pt x="184792" y="347969"/>
                  <a:pt x="256795" y="382976"/>
                  <a:pt x="172777" y="341148"/>
                </a:cubicBezTo>
                <a:cubicBezTo>
                  <a:pt x="164724" y="337139"/>
                  <a:pt x="157488" y="334543"/>
                  <a:pt x="149429" y="331445"/>
                </a:cubicBezTo>
                <a:cubicBezTo>
                  <a:pt x="142654" y="328840"/>
                  <a:pt x="135872" y="326345"/>
                  <a:pt x="129102" y="323630"/>
                </a:cubicBezTo>
                <a:cubicBezTo>
                  <a:pt x="79125" y="303585"/>
                  <a:pt x="123652" y="320808"/>
                  <a:pt x="95591" y="310020"/>
                </a:cubicBezTo>
                <a:lnTo>
                  <a:pt x="75264" y="302205"/>
                </a:lnTo>
                <a:cubicBezTo>
                  <a:pt x="66430" y="298809"/>
                  <a:pt x="57728" y="294010"/>
                  <a:pt x="48894" y="290614"/>
                </a:cubicBezTo>
                <a:cubicBezTo>
                  <a:pt x="44103" y="288772"/>
                  <a:pt x="39403" y="288292"/>
                  <a:pt x="34610" y="286577"/>
                </a:cubicBezTo>
                <a:cubicBezTo>
                  <a:pt x="25817" y="283429"/>
                  <a:pt x="19889" y="279312"/>
                  <a:pt x="11262" y="276874"/>
                </a:cubicBezTo>
                <a:cubicBezTo>
                  <a:pt x="7423" y="275788"/>
                  <a:pt x="3754" y="275441"/>
                  <a:pt x="0" y="274725"/>
                </a:cubicBezTo>
                <a:cubicBezTo>
                  <a:pt x="1744" y="229341"/>
                  <a:pt x="-1228" y="276689"/>
                  <a:pt x="58237" y="181544"/>
                </a:cubicBezTo>
                <a:cubicBezTo>
                  <a:pt x="63378" y="173318"/>
                  <a:pt x="66479" y="163876"/>
                  <a:pt x="70600" y="155042"/>
                </a:cubicBezTo>
                <a:cubicBezTo>
                  <a:pt x="76609" y="136776"/>
                  <a:pt x="73886" y="145666"/>
                  <a:pt x="78842" y="128410"/>
                </a:cubicBezTo>
                <a:cubicBezTo>
                  <a:pt x="79649" y="125600"/>
                  <a:pt x="79757" y="122463"/>
                  <a:pt x="80215" y="119489"/>
                </a:cubicBezTo>
                <a:cubicBezTo>
                  <a:pt x="80903" y="115021"/>
                  <a:pt x="84334" y="92740"/>
                  <a:pt x="84337" y="92726"/>
                </a:cubicBezTo>
                <a:cubicBezTo>
                  <a:pt x="85002" y="89093"/>
                  <a:pt x="86100" y="85660"/>
                  <a:pt x="86809" y="82047"/>
                </a:cubicBezTo>
                <a:cubicBezTo>
                  <a:pt x="87382" y="79125"/>
                  <a:pt x="87609" y="76048"/>
                  <a:pt x="88183" y="73126"/>
                </a:cubicBezTo>
                <a:cubicBezTo>
                  <a:pt x="88892" y="69513"/>
                  <a:pt x="90050" y="66107"/>
                  <a:pt x="90655" y="62447"/>
                </a:cubicBezTo>
                <a:close/>
                <a:moveTo>
                  <a:pt x="100272" y="0"/>
                </a:moveTo>
                <a:lnTo>
                  <a:pt x="96379" y="25278"/>
                </a:lnTo>
                <a:lnTo>
                  <a:pt x="75971" y="11975"/>
                </a:lnTo>
                <a:cubicBezTo>
                  <a:pt x="65021" y="4838"/>
                  <a:pt x="68031" y="6744"/>
                  <a:pt x="85163" y="17451"/>
                </a:cubicBezTo>
                <a:close/>
              </a:path>
            </a:pathLst>
          </a:custGeom>
          <a:noFill/>
          <a:ln>
            <a:noFill/>
          </a:ln>
        </p:spPr>
      </p:pic>
      <p:pic>
        <p:nvPicPr>
          <p:cNvPr id="331" name="Google Shape;331;p35" descr="A picture containing plant&#10;&#10;Description automatically generated"/>
          <p:cNvPicPr preferRelativeResize="0"/>
          <p:nvPr/>
        </p:nvPicPr>
        <p:blipFill rotWithShape="1">
          <a:blip r:embed="rId13">
            <a:alphaModFix/>
          </a:blip>
          <a:srcRect l="28678" t="45968" r="60320" b="25889"/>
          <a:stretch/>
        </p:blipFill>
        <p:spPr>
          <a:xfrm rot="-7490234">
            <a:off x="939146" y="4255878"/>
            <a:ext cx="1123354" cy="815520"/>
          </a:xfrm>
          <a:custGeom>
            <a:avLst/>
            <a:gdLst/>
            <a:ahLst/>
            <a:cxnLst/>
            <a:rect l="l" t="t" r="r" b="b"/>
            <a:pathLst>
              <a:path w="1124296" h="816204" extrusionOk="0">
                <a:moveTo>
                  <a:pt x="623587" y="793775"/>
                </a:moveTo>
                <a:cubicBezTo>
                  <a:pt x="625711" y="793188"/>
                  <a:pt x="624606" y="793588"/>
                  <a:pt x="622953" y="794023"/>
                </a:cubicBezTo>
                <a:lnTo>
                  <a:pt x="622653" y="794057"/>
                </a:lnTo>
                <a:close/>
                <a:moveTo>
                  <a:pt x="96379" y="25278"/>
                </a:moveTo>
                <a:lnTo>
                  <a:pt x="102845" y="29493"/>
                </a:lnTo>
                <a:cubicBezTo>
                  <a:pt x="115280" y="37613"/>
                  <a:pt x="131184" y="48024"/>
                  <a:pt x="150538" y="60755"/>
                </a:cubicBezTo>
                <a:cubicBezTo>
                  <a:pt x="161187" y="66714"/>
                  <a:pt x="223532" y="101487"/>
                  <a:pt x="231295" y="106339"/>
                </a:cubicBezTo>
                <a:cubicBezTo>
                  <a:pt x="234480" y="108329"/>
                  <a:pt x="236403" y="111417"/>
                  <a:pt x="239261" y="113762"/>
                </a:cubicBezTo>
                <a:cubicBezTo>
                  <a:pt x="244758" y="118273"/>
                  <a:pt x="250614" y="122488"/>
                  <a:pt x="256291" y="126851"/>
                </a:cubicBezTo>
                <a:cubicBezTo>
                  <a:pt x="306283" y="158911"/>
                  <a:pt x="355899" y="191551"/>
                  <a:pt x="406268" y="223031"/>
                </a:cubicBezTo>
                <a:lnTo>
                  <a:pt x="487025" y="268615"/>
                </a:lnTo>
                <a:cubicBezTo>
                  <a:pt x="518614" y="287543"/>
                  <a:pt x="550098" y="306665"/>
                  <a:pt x="581791" y="325399"/>
                </a:cubicBezTo>
                <a:lnTo>
                  <a:pt x="631234" y="353856"/>
                </a:lnTo>
                <a:lnTo>
                  <a:pt x="692764" y="389867"/>
                </a:lnTo>
                <a:cubicBezTo>
                  <a:pt x="700455" y="395488"/>
                  <a:pt x="708312" y="400949"/>
                  <a:pt x="715837" y="406732"/>
                </a:cubicBezTo>
                <a:cubicBezTo>
                  <a:pt x="719685" y="409690"/>
                  <a:pt x="722908" y="413152"/>
                  <a:pt x="726824" y="416044"/>
                </a:cubicBezTo>
                <a:cubicBezTo>
                  <a:pt x="737316" y="423792"/>
                  <a:pt x="748249" y="431065"/>
                  <a:pt x="758962" y="438575"/>
                </a:cubicBezTo>
                <a:cubicBezTo>
                  <a:pt x="762350" y="439878"/>
                  <a:pt x="765736" y="441269"/>
                  <a:pt x="769125" y="442482"/>
                </a:cubicBezTo>
                <a:cubicBezTo>
                  <a:pt x="774896" y="444548"/>
                  <a:pt x="780870" y="447484"/>
                  <a:pt x="786430" y="448408"/>
                </a:cubicBezTo>
                <a:cubicBezTo>
                  <a:pt x="800642" y="450771"/>
                  <a:pt x="808417" y="432303"/>
                  <a:pt x="810878" y="429460"/>
                </a:cubicBezTo>
                <a:cubicBezTo>
                  <a:pt x="816470" y="405314"/>
                  <a:pt x="809124" y="434796"/>
                  <a:pt x="820219" y="401070"/>
                </a:cubicBezTo>
                <a:cubicBezTo>
                  <a:pt x="821342" y="397657"/>
                  <a:pt x="821519" y="393776"/>
                  <a:pt x="822691" y="390390"/>
                </a:cubicBezTo>
                <a:cubicBezTo>
                  <a:pt x="825003" y="383716"/>
                  <a:pt x="828003" y="377411"/>
                  <a:pt x="830659" y="370921"/>
                </a:cubicBezTo>
                <a:cubicBezTo>
                  <a:pt x="832347" y="363627"/>
                  <a:pt x="834240" y="354613"/>
                  <a:pt x="836703" y="347805"/>
                </a:cubicBezTo>
                <a:cubicBezTo>
                  <a:pt x="840162" y="338239"/>
                  <a:pt x="851054" y="313546"/>
                  <a:pt x="854833" y="305349"/>
                </a:cubicBezTo>
                <a:cubicBezTo>
                  <a:pt x="868866" y="274910"/>
                  <a:pt x="855435" y="279150"/>
                  <a:pt x="877634" y="275591"/>
                </a:cubicBezTo>
                <a:cubicBezTo>
                  <a:pt x="877057" y="290643"/>
                  <a:pt x="876625" y="273573"/>
                  <a:pt x="882028" y="295452"/>
                </a:cubicBezTo>
                <a:cubicBezTo>
                  <a:pt x="883398" y="300996"/>
                  <a:pt x="883676" y="306261"/>
                  <a:pt x="884500" y="311666"/>
                </a:cubicBezTo>
                <a:cubicBezTo>
                  <a:pt x="895459" y="332450"/>
                  <a:pt x="890755" y="321519"/>
                  <a:pt x="897683" y="344355"/>
                </a:cubicBezTo>
                <a:cubicBezTo>
                  <a:pt x="910908" y="362036"/>
                  <a:pt x="899567" y="345080"/>
                  <a:pt x="907298" y="362588"/>
                </a:cubicBezTo>
                <a:cubicBezTo>
                  <a:pt x="909432" y="367422"/>
                  <a:pt x="912795" y="372334"/>
                  <a:pt x="914988" y="377174"/>
                </a:cubicBezTo>
                <a:cubicBezTo>
                  <a:pt x="916926" y="381452"/>
                  <a:pt x="917771" y="385599"/>
                  <a:pt x="919657" y="389872"/>
                </a:cubicBezTo>
                <a:cubicBezTo>
                  <a:pt x="931919" y="417641"/>
                  <a:pt x="918865" y="379191"/>
                  <a:pt x="930918" y="418914"/>
                </a:cubicBezTo>
                <a:cubicBezTo>
                  <a:pt x="937866" y="429054"/>
                  <a:pt x="941115" y="432805"/>
                  <a:pt x="945476" y="442682"/>
                </a:cubicBezTo>
                <a:cubicBezTo>
                  <a:pt x="958866" y="473006"/>
                  <a:pt x="941601" y="439174"/>
                  <a:pt x="955914" y="466320"/>
                </a:cubicBezTo>
                <a:cubicBezTo>
                  <a:pt x="960446" y="474914"/>
                  <a:pt x="967633" y="483424"/>
                  <a:pt x="973493" y="491976"/>
                </a:cubicBezTo>
                <a:cubicBezTo>
                  <a:pt x="979294" y="500442"/>
                  <a:pt x="982465" y="508993"/>
                  <a:pt x="986952" y="517502"/>
                </a:cubicBezTo>
                <a:cubicBezTo>
                  <a:pt x="991484" y="526097"/>
                  <a:pt x="999055" y="534575"/>
                  <a:pt x="1004531" y="543158"/>
                </a:cubicBezTo>
                <a:cubicBezTo>
                  <a:pt x="1006854" y="546799"/>
                  <a:pt x="1008066" y="550452"/>
                  <a:pt x="1010299" y="554098"/>
                </a:cubicBezTo>
                <a:cubicBezTo>
                  <a:pt x="1012931" y="558394"/>
                  <a:pt x="1016392" y="562632"/>
                  <a:pt x="1019088" y="566926"/>
                </a:cubicBezTo>
                <a:cubicBezTo>
                  <a:pt x="1024820" y="576055"/>
                  <a:pt x="1029119" y="585274"/>
                  <a:pt x="1035569" y="594340"/>
                </a:cubicBezTo>
                <a:cubicBezTo>
                  <a:pt x="1039638" y="600061"/>
                  <a:pt x="1045688" y="605345"/>
                  <a:pt x="1050401" y="610945"/>
                </a:cubicBezTo>
                <a:cubicBezTo>
                  <a:pt x="1055515" y="617023"/>
                  <a:pt x="1061989" y="627234"/>
                  <a:pt x="1066058" y="632955"/>
                </a:cubicBezTo>
                <a:cubicBezTo>
                  <a:pt x="1068246" y="636030"/>
                  <a:pt x="1070636" y="639077"/>
                  <a:pt x="1072924" y="642137"/>
                </a:cubicBezTo>
                <a:cubicBezTo>
                  <a:pt x="1091520" y="659466"/>
                  <a:pt x="1068449" y="637153"/>
                  <a:pt x="1094624" y="667924"/>
                </a:cubicBezTo>
                <a:cubicBezTo>
                  <a:pt x="1098441" y="672411"/>
                  <a:pt x="1103379" y="676502"/>
                  <a:pt x="1107534" y="680882"/>
                </a:cubicBezTo>
                <a:cubicBezTo>
                  <a:pt x="1107560" y="680909"/>
                  <a:pt x="1124678" y="699458"/>
                  <a:pt x="1124290" y="701134"/>
                </a:cubicBezTo>
                <a:cubicBezTo>
                  <a:pt x="1123707" y="703651"/>
                  <a:pt x="1118135" y="702231"/>
                  <a:pt x="1114950" y="702631"/>
                </a:cubicBezTo>
                <a:cubicBezTo>
                  <a:pt x="1110533" y="703186"/>
                  <a:pt x="1105977" y="703542"/>
                  <a:pt x="1101490" y="703998"/>
                </a:cubicBezTo>
                <a:cubicBezTo>
                  <a:pt x="1090417" y="701885"/>
                  <a:pt x="1088310" y="700926"/>
                  <a:pt x="1077867" y="701458"/>
                </a:cubicBezTo>
                <a:cubicBezTo>
                  <a:pt x="1074528" y="701628"/>
                  <a:pt x="1071893" y="702828"/>
                  <a:pt x="1068528" y="702956"/>
                </a:cubicBezTo>
                <a:cubicBezTo>
                  <a:pt x="1063247" y="703156"/>
                  <a:pt x="1057357" y="702284"/>
                  <a:pt x="1052046" y="702434"/>
                </a:cubicBezTo>
                <a:cubicBezTo>
                  <a:pt x="1047352" y="702567"/>
                  <a:pt x="1043254" y="703625"/>
                  <a:pt x="1038586" y="703801"/>
                </a:cubicBezTo>
                <a:cubicBezTo>
                  <a:pt x="1034626" y="703951"/>
                  <a:pt x="1030185" y="703261"/>
                  <a:pt x="1026225" y="703410"/>
                </a:cubicBezTo>
                <a:cubicBezTo>
                  <a:pt x="1021557" y="703587"/>
                  <a:pt x="1017433" y="704601"/>
                  <a:pt x="1012765" y="704777"/>
                </a:cubicBezTo>
                <a:cubicBezTo>
                  <a:pt x="1008805" y="704927"/>
                  <a:pt x="1004128" y="703881"/>
                  <a:pt x="1000404" y="704386"/>
                </a:cubicBezTo>
                <a:cubicBezTo>
                  <a:pt x="993329" y="705347"/>
                  <a:pt x="987749" y="708245"/>
                  <a:pt x="980626" y="709140"/>
                </a:cubicBezTo>
                <a:cubicBezTo>
                  <a:pt x="972481" y="710163"/>
                  <a:pt x="963078" y="709275"/>
                  <a:pt x="954806" y="710116"/>
                </a:cubicBezTo>
                <a:cubicBezTo>
                  <a:pt x="942231" y="711393"/>
                  <a:pt x="938439" y="714027"/>
                  <a:pt x="928710" y="718255"/>
                </a:cubicBezTo>
                <a:cubicBezTo>
                  <a:pt x="925139" y="719806"/>
                  <a:pt x="919737" y="719166"/>
                  <a:pt x="915250" y="719622"/>
                </a:cubicBezTo>
                <a:cubicBezTo>
                  <a:pt x="906277" y="720533"/>
                  <a:pt x="896964" y="720972"/>
                  <a:pt x="888330" y="722356"/>
                </a:cubicBezTo>
                <a:cubicBezTo>
                  <a:pt x="884469" y="722975"/>
                  <a:pt x="881905" y="725204"/>
                  <a:pt x="877892" y="725612"/>
                </a:cubicBezTo>
                <a:cubicBezTo>
                  <a:pt x="872816" y="726127"/>
                  <a:pt x="866487" y="724575"/>
                  <a:pt x="861411" y="725091"/>
                </a:cubicBezTo>
                <a:cubicBezTo>
                  <a:pt x="857398" y="725498"/>
                  <a:pt x="854452" y="727261"/>
                  <a:pt x="850972" y="728346"/>
                </a:cubicBezTo>
                <a:cubicBezTo>
                  <a:pt x="841898" y="731175"/>
                  <a:pt x="831152" y="732021"/>
                  <a:pt x="821855" y="734597"/>
                </a:cubicBezTo>
                <a:cubicBezTo>
                  <a:pt x="817562" y="735786"/>
                  <a:pt x="814507" y="738303"/>
                  <a:pt x="810317" y="739610"/>
                </a:cubicBezTo>
                <a:cubicBezTo>
                  <a:pt x="805781" y="741025"/>
                  <a:pt x="800612" y="741694"/>
                  <a:pt x="795759" y="742735"/>
                </a:cubicBezTo>
                <a:cubicBezTo>
                  <a:pt x="786454" y="744733"/>
                  <a:pt x="778531" y="748354"/>
                  <a:pt x="769663" y="750874"/>
                </a:cubicBezTo>
                <a:cubicBezTo>
                  <a:pt x="761497" y="753195"/>
                  <a:pt x="753148" y="755309"/>
                  <a:pt x="744666" y="757255"/>
                </a:cubicBezTo>
                <a:cubicBezTo>
                  <a:pt x="726499" y="761424"/>
                  <a:pt x="744817" y="755681"/>
                  <a:pt x="721867" y="760120"/>
                </a:cubicBezTo>
                <a:cubicBezTo>
                  <a:pt x="680580" y="768106"/>
                  <a:pt x="734480" y="758977"/>
                  <a:pt x="705110" y="766761"/>
                </a:cubicBezTo>
                <a:cubicBezTo>
                  <a:pt x="697527" y="768771"/>
                  <a:pt x="689178" y="769843"/>
                  <a:pt x="681212" y="771384"/>
                </a:cubicBezTo>
                <a:cubicBezTo>
                  <a:pt x="670196" y="773515"/>
                  <a:pt x="647692" y="782846"/>
                  <a:pt x="638360" y="786164"/>
                </a:cubicBezTo>
                <a:cubicBezTo>
                  <a:pt x="634985" y="787364"/>
                  <a:pt x="631037" y="787955"/>
                  <a:pt x="627922" y="789420"/>
                </a:cubicBezTo>
                <a:cubicBezTo>
                  <a:pt x="621038" y="792659"/>
                  <a:pt x="618970" y="794026"/>
                  <a:pt x="619036" y="794476"/>
                </a:cubicBezTo>
                <a:lnTo>
                  <a:pt x="622653" y="794057"/>
                </a:lnTo>
                <a:lnTo>
                  <a:pt x="604847" y="799447"/>
                </a:lnTo>
                <a:cubicBezTo>
                  <a:pt x="599927" y="800982"/>
                  <a:pt x="596800" y="804329"/>
                  <a:pt x="592211" y="806219"/>
                </a:cubicBezTo>
                <a:cubicBezTo>
                  <a:pt x="587345" y="808224"/>
                  <a:pt x="581586" y="809271"/>
                  <a:pt x="576554" y="811103"/>
                </a:cubicBezTo>
                <a:cubicBezTo>
                  <a:pt x="572514" y="812573"/>
                  <a:pt x="569774" y="815519"/>
                  <a:pt x="565017" y="816117"/>
                </a:cubicBezTo>
                <a:cubicBezTo>
                  <a:pt x="558171" y="816977"/>
                  <a:pt x="547637" y="811279"/>
                  <a:pt x="540569" y="808172"/>
                </a:cubicBezTo>
                <a:cubicBezTo>
                  <a:pt x="551251" y="775707"/>
                  <a:pt x="540495" y="805759"/>
                  <a:pt x="568590" y="749893"/>
                </a:cubicBezTo>
                <a:cubicBezTo>
                  <a:pt x="572650" y="741820"/>
                  <a:pt x="576099" y="733397"/>
                  <a:pt x="579853" y="725149"/>
                </a:cubicBezTo>
                <a:cubicBezTo>
                  <a:pt x="584496" y="714949"/>
                  <a:pt x="587842" y="704032"/>
                  <a:pt x="591391" y="693242"/>
                </a:cubicBezTo>
                <a:cubicBezTo>
                  <a:pt x="592514" y="689830"/>
                  <a:pt x="592946" y="686077"/>
                  <a:pt x="593864" y="682563"/>
                </a:cubicBezTo>
                <a:cubicBezTo>
                  <a:pt x="594961" y="678371"/>
                  <a:pt x="596246" y="674272"/>
                  <a:pt x="597435" y="670126"/>
                </a:cubicBezTo>
                <a:cubicBezTo>
                  <a:pt x="602734" y="651674"/>
                  <a:pt x="613023" y="635869"/>
                  <a:pt x="621061" y="618880"/>
                </a:cubicBezTo>
                <a:cubicBezTo>
                  <a:pt x="626118" y="608194"/>
                  <a:pt x="642326" y="601562"/>
                  <a:pt x="636719" y="587103"/>
                </a:cubicBezTo>
                <a:cubicBezTo>
                  <a:pt x="632427" y="576033"/>
                  <a:pt x="611265" y="569565"/>
                  <a:pt x="598539" y="560795"/>
                </a:cubicBezTo>
                <a:cubicBezTo>
                  <a:pt x="590115" y="556346"/>
                  <a:pt x="581664" y="551968"/>
                  <a:pt x="573268" y="547446"/>
                </a:cubicBezTo>
                <a:cubicBezTo>
                  <a:pt x="562801" y="541809"/>
                  <a:pt x="552494" y="535749"/>
                  <a:pt x="541954" y="530320"/>
                </a:cubicBezTo>
                <a:cubicBezTo>
                  <a:pt x="537629" y="528092"/>
                  <a:pt x="533137" y="526595"/>
                  <a:pt x="528769" y="524524"/>
                </a:cubicBezTo>
                <a:cubicBezTo>
                  <a:pt x="522324" y="521468"/>
                  <a:pt x="515949" y="518142"/>
                  <a:pt x="509541" y="514951"/>
                </a:cubicBezTo>
                <a:cubicBezTo>
                  <a:pt x="485101" y="502783"/>
                  <a:pt x="461189" y="488959"/>
                  <a:pt x="436749" y="476791"/>
                </a:cubicBezTo>
                <a:cubicBezTo>
                  <a:pt x="424547" y="470716"/>
                  <a:pt x="419208" y="468521"/>
                  <a:pt x="407358" y="463312"/>
                </a:cubicBezTo>
                <a:cubicBezTo>
                  <a:pt x="396920" y="457603"/>
                  <a:pt x="386527" y="451780"/>
                  <a:pt x="376044" y="446185"/>
                </a:cubicBezTo>
                <a:cubicBezTo>
                  <a:pt x="368668" y="442249"/>
                  <a:pt x="361148" y="438717"/>
                  <a:pt x="353794" y="434724"/>
                </a:cubicBezTo>
                <a:cubicBezTo>
                  <a:pt x="341271" y="427924"/>
                  <a:pt x="328978" y="420575"/>
                  <a:pt x="316438" y="413821"/>
                </a:cubicBezTo>
                <a:cubicBezTo>
                  <a:pt x="303382" y="406789"/>
                  <a:pt x="293976" y="402931"/>
                  <a:pt x="281003" y="396564"/>
                </a:cubicBezTo>
                <a:cubicBezTo>
                  <a:pt x="268162" y="390262"/>
                  <a:pt x="255325" y="383935"/>
                  <a:pt x="242547" y="377419"/>
                </a:cubicBezTo>
                <a:cubicBezTo>
                  <a:pt x="184792" y="347969"/>
                  <a:pt x="256795" y="382976"/>
                  <a:pt x="172777" y="341148"/>
                </a:cubicBezTo>
                <a:cubicBezTo>
                  <a:pt x="164724" y="337139"/>
                  <a:pt x="157488" y="334543"/>
                  <a:pt x="149429" y="331445"/>
                </a:cubicBezTo>
                <a:cubicBezTo>
                  <a:pt x="142654" y="328840"/>
                  <a:pt x="135872" y="326345"/>
                  <a:pt x="129102" y="323630"/>
                </a:cubicBezTo>
                <a:cubicBezTo>
                  <a:pt x="79125" y="303585"/>
                  <a:pt x="123652" y="320808"/>
                  <a:pt x="95591" y="310020"/>
                </a:cubicBezTo>
                <a:lnTo>
                  <a:pt x="75264" y="302205"/>
                </a:lnTo>
                <a:cubicBezTo>
                  <a:pt x="66430" y="298809"/>
                  <a:pt x="57728" y="294010"/>
                  <a:pt x="48894" y="290614"/>
                </a:cubicBezTo>
                <a:cubicBezTo>
                  <a:pt x="44103" y="288772"/>
                  <a:pt x="39403" y="288292"/>
                  <a:pt x="34610" y="286577"/>
                </a:cubicBezTo>
                <a:cubicBezTo>
                  <a:pt x="25817" y="283429"/>
                  <a:pt x="19889" y="279312"/>
                  <a:pt x="11262" y="276874"/>
                </a:cubicBezTo>
                <a:cubicBezTo>
                  <a:pt x="7423" y="275788"/>
                  <a:pt x="3754" y="275441"/>
                  <a:pt x="0" y="274725"/>
                </a:cubicBezTo>
                <a:cubicBezTo>
                  <a:pt x="1744" y="229341"/>
                  <a:pt x="-1228" y="276689"/>
                  <a:pt x="58237" y="181544"/>
                </a:cubicBezTo>
                <a:cubicBezTo>
                  <a:pt x="63378" y="173318"/>
                  <a:pt x="66479" y="163876"/>
                  <a:pt x="70600" y="155042"/>
                </a:cubicBezTo>
                <a:cubicBezTo>
                  <a:pt x="76609" y="136776"/>
                  <a:pt x="73886" y="145666"/>
                  <a:pt x="78842" y="128410"/>
                </a:cubicBezTo>
                <a:cubicBezTo>
                  <a:pt x="79649" y="125600"/>
                  <a:pt x="79757" y="122463"/>
                  <a:pt x="80215" y="119489"/>
                </a:cubicBezTo>
                <a:cubicBezTo>
                  <a:pt x="80903" y="115021"/>
                  <a:pt x="84334" y="92740"/>
                  <a:pt x="84337" y="92726"/>
                </a:cubicBezTo>
                <a:cubicBezTo>
                  <a:pt x="85002" y="89093"/>
                  <a:pt x="86100" y="85660"/>
                  <a:pt x="86809" y="82047"/>
                </a:cubicBezTo>
                <a:cubicBezTo>
                  <a:pt x="87382" y="79125"/>
                  <a:pt x="87609" y="76048"/>
                  <a:pt x="88183" y="73126"/>
                </a:cubicBezTo>
                <a:cubicBezTo>
                  <a:pt x="88892" y="69513"/>
                  <a:pt x="90050" y="66107"/>
                  <a:pt x="90655" y="62447"/>
                </a:cubicBezTo>
                <a:close/>
                <a:moveTo>
                  <a:pt x="100272" y="0"/>
                </a:moveTo>
                <a:lnTo>
                  <a:pt x="96379" y="25278"/>
                </a:lnTo>
                <a:lnTo>
                  <a:pt x="75971" y="11975"/>
                </a:lnTo>
                <a:cubicBezTo>
                  <a:pt x="65021" y="4838"/>
                  <a:pt x="68031" y="6744"/>
                  <a:pt x="85163" y="17451"/>
                </a:cubicBezTo>
                <a:close/>
              </a:path>
            </a:pathLst>
          </a:custGeom>
          <a:noFill/>
          <a:ln>
            <a:noFill/>
          </a:ln>
        </p:spPr>
      </p:pic>
      <p:sp>
        <p:nvSpPr>
          <p:cNvPr id="2" name="Google Shape;321;p35">
            <a:extLst>
              <a:ext uri="{FF2B5EF4-FFF2-40B4-BE49-F238E27FC236}">
                <a16:creationId xmlns:a16="http://schemas.microsoft.com/office/drawing/2014/main" id="{9E414284-D219-4FED-894D-38A74813C404}"/>
              </a:ext>
            </a:extLst>
          </p:cNvPr>
          <p:cNvSpPr txBox="1">
            <a:spLocks/>
          </p:cNvSpPr>
          <p:nvPr/>
        </p:nvSpPr>
        <p:spPr>
          <a:xfrm>
            <a:off x="6152048" y="2232535"/>
            <a:ext cx="2118000" cy="834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6"/>
              </a:buClr>
              <a:buSzPts val="1400"/>
              <a:buFont typeface="Coming Soon"/>
              <a:buChar char="●"/>
              <a:defRPr sz="1400" b="1" i="0" u="none" strike="noStrike" cap="none">
                <a:solidFill>
                  <a:schemeClr val="accent6"/>
                </a:solidFill>
                <a:latin typeface="Coming Soon"/>
                <a:ea typeface="Coming Soon"/>
                <a:cs typeface="Coming Soon"/>
                <a:sym typeface="Coming Soon"/>
              </a:defRPr>
            </a:lvl1pPr>
            <a:lvl2pPr marL="914400" marR="0" lvl="1" indent="-317500" algn="l" rtl="0">
              <a:lnSpc>
                <a:spcPct val="115000"/>
              </a:lnSpc>
              <a:spcBef>
                <a:spcPts val="2100"/>
              </a:spcBef>
              <a:spcAft>
                <a:spcPts val="0"/>
              </a:spcAft>
              <a:buClr>
                <a:schemeClr val="accent6"/>
              </a:buClr>
              <a:buSzPts val="1400"/>
              <a:buFont typeface="Coming Soon"/>
              <a:buChar char="○"/>
              <a:defRPr sz="1400" b="1" i="0" u="none" strike="noStrike" cap="none">
                <a:solidFill>
                  <a:schemeClr val="accent6"/>
                </a:solidFill>
                <a:latin typeface="Coming Soon"/>
                <a:ea typeface="Coming Soon"/>
                <a:cs typeface="Coming Soon"/>
                <a:sym typeface="Coming Soon"/>
              </a:defRPr>
            </a:lvl2pPr>
            <a:lvl3pPr marL="1371600" marR="0" lvl="2" indent="-317500" algn="l" rtl="0">
              <a:lnSpc>
                <a:spcPct val="115000"/>
              </a:lnSpc>
              <a:spcBef>
                <a:spcPts val="2100"/>
              </a:spcBef>
              <a:spcAft>
                <a:spcPts val="0"/>
              </a:spcAft>
              <a:buClr>
                <a:schemeClr val="accent6"/>
              </a:buClr>
              <a:buSzPts val="1400"/>
              <a:buFont typeface="Coming Soon"/>
              <a:buChar char="■"/>
              <a:defRPr sz="1400" b="1" i="0" u="none" strike="noStrike" cap="none">
                <a:solidFill>
                  <a:schemeClr val="accent6"/>
                </a:solidFill>
                <a:latin typeface="Coming Soon"/>
                <a:ea typeface="Coming Soon"/>
                <a:cs typeface="Coming Soon"/>
                <a:sym typeface="Coming Soon"/>
              </a:defRPr>
            </a:lvl3pPr>
            <a:lvl4pPr marL="1828800" marR="0" lvl="3" indent="-317500" algn="l" rtl="0">
              <a:lnSpc>
                <a:spcPct val="115000"/>
              </a:lnSpc>
              <a:spcBef>
                <a:spcPts val="2100"/>
              </a:spcBef>
              <a:spcAft>
                <a:spcPts val="0"/>
              </a:spcAft>
              <a:buClr>
                <a:schemeClr val="accent6"/>
              </a:buClr>
              <a:buSzPts val="1400"/>
              <a:buFont typeface="Coming Soon"/>
              <a:buChar char="●"/>
              <a:defRPr sz="1400" b="1" i="0" u="none" strike="noStrike" cap="none">
                <a:solidFill>
                  <a:schemeClr val="accent6"/>
                </a:solidFill>
                <a:latin typeface="Coming Soon"/>
                <a:ea typeface="Coming Soon"/>
                <a:cs typeface="Coming Soon"/>
                <a:sym typeface="Coming Soon"/>
              </a:defRPr>
            </a:lvl4pPr>
            <a:lvl5pPr marL="2286000" marR="0" lvl="4" indent="-317500" algn="l" rtl="0">
              <a:lnSpc>
                <a:spcPct val="115000"/>
              </a:lnSpc>
              <a:spcBef>
                <a:spcPts val="2100"/>
              </a:spcBef>
              <a:spcAft>
                <a:spcPts val="0"/>
              </a:spcAft>
              <a:buClr>
                <a:schemeClr val="accent6"/>
              </a:buClr>
              <a:buSzPts val="1400"/>
              <a:buFont typeface="Coming Soon"/>
              <a:buChar char="○"/>
              <a:defRPr sz="1400" b="1" i="0" u="none" strike="noStrike" cap="none">
                <a:solidFill>
                  <a:schemeClr val="accent6"/>
                </a:solidFill>
                <a:latin typeface="Coming Soon"/>
                <a:ea typeface="Coming Soon"/>
                <a:cs typeface="Coming Soon"/>
                <a:sym typeface="Coming Soon"/>
              </a:defRPr>
            </a:lvl5pPr>
            <a:lvl6pPr marL="2743200" marR="0" lvl="5" indent="-317500" algn="l" rtl="0">
              <a:lnSpc>
                <a:spcPct val="115000"/>
              </a:lnSpc>
              <a:spcBef>
                <a:spcPts val="2100"/>
              </a:spcBef>
              <a:spcAft>
                <a:spcPts val="0"/>
              </a:spcAft>
              <a:buClr>
                <a:schemeClr val="accent6"/>
              </a:buClr>
              <a:buSzPts val="1400"/>
              <a:buFont typeface="Coming Soon"/>
              <a:buChar char="■"/>
              <a:defRPr sz="1400" b="1" i="0" u="none" strike="noStrike" cap="none">
                <a:solidFill>
                  <a:schemeClr val="accent6"/>
                </a:solidFill>
                <a:latin typeface="Coming Soon"/>
                <a:ea typeface="Coming Soon"/>
                <a:cs typeface="Coming Soon"/>
                <a:sym typeface="Coming Soon"/>
              </a:defRPr>
            </a:lvl6pPr>
            <a:lvl7pPr marL="3200400" marR="0" lvl="6" indent="-317500" algn="l" rtl="0">
              <a:lnSpc>
                <a:spcPct val="115000"/>
              </a:lnSpc>
              <a:spcBef>
                <a:spcPts val="2100"/>
              </a:spcBef>
              <a:spcAft>
                <a:spcPts val="0"/>
              </a:spcAft>
              <a:buClr>
                <a:schemeClr val="accent6"/>
              </a:buClr>
              <a:buSzPts val="1400"/>
              <a:buFont typeface="Coming Soon"/>
              <a:buChar char="●"/>
              <a:defRPr sz="1400" b="1" i="0" u="none" strike="noStrike" cap="none">
                <a:solidFill>
                  <a:schemeClr val="accent6"/>
                </a:solidFill>
                <a:latin typeface="Coming Soon"/>
                <a:ea typeface="Coming Soon"/>
                <a:cs typeface="Coming Soon"/>
                <a:sym typeface="Coming Soon"/>
              </a:defRPr>
            </a:lvl7pPr>
            <a:lvl8pPr marL="3657600" marR="0" lvl="7" indent="-317500" algn="l" rtl="0">
              <a:lnSpc>
                <a:spcPct val="115000"/>
              </a:lnSpc>
              <a:spcBef>
                <a:spcPts val="2100"/>
              </a:spcBef>
              <a:spcAft>
                <a:spcPts val="0"/>
              </a:spcAft>
              <a:buClr>
                <a:schemeClr val="accent6"/>
              </a:buClr>
              <a:buSzPts val="1400"/>
              <a:buFont typeface="Coming Soon"/>
              <a:buChar char="○"/>
              <a:defRPr sz="1400" b="1" i="0" u="none" strike="noStrike" cap="none">
                <a:solidFill>
                  <a:schemeClr val="accent6"/>
                </a:solidFill>
                <a:latin typeface="Coming Soon"/>
                <a:ea typeface="Coming Soon"/>
                <a:cs typeface="Coming Soon"/>
                <a:sym typeface="Coming Soon"/>
              </a:defRPr>
            </a:lvl8pPr>
            <a:lvl9pPr marL="4114800" marR="0" lvl="8" indent="-317500" algn="l" rtl="0">
              <a:lnSpc>
                <a:spcPct val="115000"/>
              </a:lnSpc>
              <a:spcBef>
                <a:spcPts val="2100"/>
              </a:spcBef>
              <a:spcAft>
                <a:spcPts val="2100"/>
              </a:spcAft>
              <a:buClr>
                <a:schemeClr val="accent6"/>
              </a:buClr>
              <a:buSzPts val="1400"/>
              <a:buFont typeface="Coming Soon"/>
              <a:buChar char="■"/>
              <a:defRPr sz="1400" b="1" i="0" u="none" strike="noStrike" cap="none">
                <a:solidFill>
                  <a:schemeClr val="accent6"/>
                </a:solidFill>
                <a:latin typeface="Coming Soon"/>
                <a:ea typeface="Coming Soon"/>
                <a:cs typeface="Coming Soon"/>
                <a:sym typeface="Coming Soon"/>
              </a:defRPr>
            </a:lvl9pPr>
          </a:lstStyle>
          <a:p>
            <a:pPr marL="0" indent="0">
              <a:buFont typeface="Coming Soon"/>
              <a:buNone/>
            </a:pPr>
            <a:r>
              <a:rPr lang="en-US" dirty="0"/>
              <a:t>Please contact your home school to determine your administrator.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764676" y="2235600"/>
            <a:ext cx="3653700" cy="2162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5000"/>
              <a:buNone/>
            </a:pPr>
            <a:r>
              <a:rPr lang="en"/>
              <a:t>04</a:t>
            </a:r>
            <a:endParaRPr/>
          </a:p>
        </p:txBody>
      </p:sp>
      <p:sp>
        <p:nvSpPr>
          <p:cNvPr id="166" name="Google Shape;166;p27"/>
          <p:cNvSpPr txBox="1">
            <a:spLocks noGrp="1"/>
          </p:cNvSpPr>
          <p:nvPr>
            <p:ph type="subTitle" idx="1"/>
          </p:nvPr>
        </p:nvSpPr>
        <p:spPr>
          <a:xfrm>
            <a:off x="4706729" y="336476"/>
            <a:ext cx="5526900" cy="717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3600"/>
              <a:buNone/>
            </a:pPr>
            <a:r>
              <a:rPr lang="en-US" sz="4000" b="0">
                <a:solidFill>
                  <a:srgbClr val="FFFF00"/>
                </a:solidFill>
                <a:latin typeface="Chelsea Market"/>
                <a:ea typeface="Chelsea Market"/>
                <a:cs typeface="Chelsea Market"/>
                <a:sym typeface="Chelsea Market"/>
              </a:rPr>
              <a:t>Discipline &amp; Code of Conduct </a:t>
            </a:r>
            <a:endParaRPr sz="4000" b="0">
              <a:solidFill>
                <a:srgbClr val="FFFF00"/>
              </a:solidFill>
              <a:latin typeface="Chelsea Market"/>
              <a:ea typeface="Chelsea Market"/>
              <a:cs typeface="Chelsea Market"/>
              <a:sym typeface="Chelsea Market"/>
            </a:endParaRPr>
          </a:p>
        </p:txBody>
      </p:sp>
      <p:sp>
        <p:nvSpPr>
          <p:cNvPr id="167" name="Google Shape;167;p27"/>
          <p:cNvSpPr txBox="1">
            <a:spLocks noGrp="1"/>
          </p:cNvSpPr>
          <p:nvPr>
            <p:ph type="body" idx="2"/>
          </p:nvPr>
        </p:nvSpPr>
        <p:spPr>
          <a:xfrm>
            <a:off x="4706728" y="2985650"/>
            <a:ext cx="6686859" cy="2075100"/>
          </a:xfrm>
          <a:prstGeom prst="rect">
            <a:avLst/>
          </a:prstGeom>
          <a:noFill/>
          <a:ln>
            <a:noFill/>
          </a:ln>
        </p:spPr>
        <p:txBody>
          <a:bodyPr spcFirstLastPara="1" wrap="square" lIns="121900" tIns="121900" rIns="121900" bIns="121900" anchor="ctr" anchorCtr="0">
            <a:noAutofit/>
          </a:bodyPr>
          <a:lstStyle/>
          <a:p>
            <a:pPr marL="0" indent="0">
              <a:buNone/>
            </a:pPr>
            <a:r>
              <a:rPr lang="en-US"/>
              <a:t>A student’s right to a public education carries with it a responsibility to know and observe school rules. These rules help minimize distractions which disrupt learning and help to maintain a safe educational environment. Board of Education policies and in some instances, state law, establish behavioral expectations and consequences for violations. While all students have rights and privileges, all are expected to act in a reasonable manner at all times, during school and during all school activities.</a:t>
            </a:r>
            <a:endParaRPr/>
          </a:p>
        </p:txBody>
      </p:sp>
      <p:pic>
        <p:nvPicPr>
          <p:cNvPr id="168" name="Google Shape;168;p27" descr="A picture containing accessory&#10;&#10;Description automatically generated"/>
          <p:cNvPicPr preferRelativeResize="0"/>
          <p:nvPr/>
        </p:nvPicPr>
        <p:blipFill rotWithShape="1">
          <a:blip r:embed="rId3">
            <a:alphaModFix/>
            <a:duotone>
              <a:prstClr val="black"/>
              <a:srgbClr val="FFFF00">
                <a:tint val="45000"/>
                <a:satMod val="400000"/>
              </a:srgbClr>
            </a:duotone>
          </a:blip>
          <a:srcRect/>
          <a:stretch/>
        </p:blipFill>
        <p:spPr>
          <a:xfrm rot="-4533881">
            <a:off x="1131451" y="1770494"/>
            <a:ext cx="2953886" cy="2977602"/>
          </a:xfrm>
          <a:prstGeom prst="rect">
            <a:avLst/>
          </a:prstGeom>
          <a:noFill/>
          <a:ln>
            <a:noFill/>
          </a:ln>
        </p:spPr>
      </p:pic>
    </p:spTree>
    <p:extLst>
      <p:ext uri="{BB962C8B-B14F-4D97-AF65-F5344CB8AC3E}">
        <p14:creationId xmlns:p14="http://schemas.microsoft.com/office/powerpoint/2010/main" val="412772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2914049" y="487275"/>
            <a:ext cx="5322600" cy="13248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4000"/>
              <a:buNone/>
            </a:pPr>
            <a:r>
              <a:rPr lang="en" sz="4000"/>
              <a:t>Did you know?</a:t>
            </a:r>
            <a:endParaRPr sz="4000"/>
          </a:p>
        </p:txBody>
      </p:sp>
      <p:sp>
        <p:nvSpPr>
          <p:cNvPr id="191" name="Google Shape;191;p29"/>
          <p:cNvSpPr txBox="1">
            <a:spLocks noGrp="1"/>
          </p:cNvSpPr>
          <p:nvPr>
            <p:ph type="body" idx="1"/>
          </p:nvPr>
        </p:nvSpPr>
        <p:spPr>
          <a:xfrm>
            <a:off x="2176642" y="2294100"/>
            <a:ext cx="7710724" cy="1552380"/>
          </a:xfrm>
          <a:prstGeom prst="rect">
            <a:avLst/>
          </a:prstGeom>
          <a:noFill/>
          <a:ln>
            <a:noFill/>
          </a:ln>
        </p:spPr>
        <p:txBody>
          <a:bodyPr spcFirstLastPara="1" wrap="square" lIns="121900" tIns="121900" rIns="121900" bIns="121900" anchor="t" anchorCtr="0">
            <a:noAutofit/>
          </a:bodyPr>
          <a:lstStyle/>
          <a:p>
            <a:pPr marL="101600" indent="0" algn="l">
              <a:buNone/>
            </a:pPr>
            <a:r>
              <a:rPr lang="en-US" sz="2400" b="0" dirty="0"/>
              <a:t>As a virtual student you are expected to abide by the student policies and procedures established by Utica Community Schools.  </a:t>
            </a:r>
          </a:p>
        </p:txBody>
      </p:sp>
      <p:grpSp>
        <p:nvGrpSpPr>
          <p:cNvPr id="199" name="Google Shape;199;p29"/>
          <p:cNvGrpSpPr/>
          <p:nvPr/>
        </p:nvGrpSpPr>
        <p:grpSpPr>
          <a:xfrm>
            <a:off x="1666691" y="1959341"/>
            <a:ext cx="9151997" cy="2155460"/>
            <a:chOff x="1017885" y="2820184"/>
            <a:chExt cx="3386040" cy="2926172"/>
          </a:xfrm>
        </p:grpSpPr>
        <p:pic>
          <p:nvPicPr>
            <p:cNvPr id="200" name="Google Shape;200;p29"/>
            <p:cNvPicPr preferRelativeResize="0"/>
            <p:nvPr/>
          </p:nvPicPr>
          <p:blipFill rotWithShape="1">
            <a:blip r:embed="rId3">
              <a:alphaModFix/>
              <a:duotone>
                <a:prstClr val="black"/>
                <a:srgbClr val="FFFF00">
                  <a:tint val="45000"/>
                  <a:satMod val="400000"/>
                </a:srgbClr>
              </a:duotone>
            </a:blip>
            <a:srcRect/>
            <a:stretch/>
          </p:blipFill>
          <p:spPr>
            <a:xfrm rot="10800000" flipH="1">
              <a:off x="1199926" y="5538246"/>
              <a:ext cx="3203999" cy="208110"/>
            </a:xfrm>
            <a:prstGeom prst="rect">
              <a:avLst/>
            </a:prstGeom>
            <a:noFill/>
            <a:ln>
              <a:noFill/>
            </a:ln>
          </p:spPr>
        </p:pic>
        <p:pic>
          <p:nvPicPr>
            <p:cNvPr id="201" name="Google Shape;201;p29"/>
            <p:cNvPicPr preferRelativeResize="0"/>
            <p:nvPr/>
          </p:nvPicPr>
          <p:blipFill rotWithShape="1">
            <a:blip r:embed="rId3">
              <a:alphaModFix/>
              <a:duotone>
                <a:prstClr val="black"/>
                <a:srgbClr val="FFFF00">
                  <a:tint val="45000"/>
                  <a:satMod val="400000"/>
                </a:srgbClr>
              </a:duotone>
            </a:blip>
            <a:srcRect/>
            <a:stretch/>
          </p:blipFill>
          <p:spPr>
            <a:xfrm rot="10800000" flipH="1">
              <a:off x="1064808" y="2820184"/>
              <a:ext cx="3203999" cy="208110"/>
            </a:xfrm>
            <a:prstGeom prst="rect">
              <a:avLst/>
            </a:prstGeom>
            <a:noFill/>
            <a:ln>
              <a:noFill/>
            </a:ln>
          </p:spPr>
        </p:pic>
        <p:pic>
          <p:nvPicPr>
            <p:cNvPr id="202" name="Google Shape;202;p29"/>
            <p:cNvPicPr preferRelativeResize="0"/>
            <p:nvPr/>
          </p:nvPicPr>
          <p:blipFill rotWithShape="1">
            <a:blip r:embed="rId3">
              <a:alphaModFix/>
              <a:duotone>
                <a:prstClr val="black"/>
                <a:srgbClr val="FFFF00">
                  <a:tint val="45000"/>
                  <a:satMod val="400000"/>
                </a:srgbClr>
              </a:duotone>
            </a:blip>
            <a:srcRect/>
            <a:stretch/>
          </p:blipFill>
          <p:spPr>
            <a:xfrm rot="5400000" flipH="1">
              <a:off x="-305220" y="4165077"/>
              <a:ext cx="2830033" cy="183823"/>
            </a:xfrm>
            <a:prstGeom prst="rect">
              <a:avLst/>
            </a:prstGeom>
            <a:noFill/>
            <a:ln>
              <a:noFill/>
            </a:ln>
          </p:spPr>
        </p:pic>
        <p:pic>
          <p:nvPicPr>
            <p:cNvPr id="203" name="Google Shape;203;p29"/>
            <p:cNvPicPr preferRelativeResize="0"/>
            <p:nvPr/>
          </p:nvPicPr>
          <p:blipFill rotWithShape="1">
            <a:blip r:embed="rId3">
              <a:alphaModFix/>
              <a:duotone>
                <a:prstClr val="black"/>
                <a:srgbClr val="FFFF00">
                  <a:tint val="45000"/>
                  <a:satMod val="400000"/>
                </a:srgbClr>
              </a:duotone>
            </a:blip>
            <a:srcRect/>
            <a:stretch/>
          </p:blipFill>
          <p:spPr>
            <a:xfrm rot="5400000" flipH="1">
              <a:off x="2816624" y="4190215"/>
              <a:ext cx="2830033" cy="183823"/>
            </a:xfrm>
            <a:prstGeom prst="rect">
              <a:avLst/>
            </a:prstGeom>
            <a:noFill/>
            <a:ln>
              <a:noFill/>
            </a:ln>
          </p:spPr>
        </p:pic>
      </p:grpSp>
      <p:pic>
        <p:nvPicPr>
          <p:cNvPr id="204" name="Google Shape;204;p29"/>
          <p:cNvPicPr preferRelativeResize="0"/>
          <p:nvPr/>
        </p:nvPicPr>
        <p:blipFill rotWithShape="1">
          <a:blip r:embed="rId4">
            <a:alphaModFix/>
          </a:blip>
          <a:srcRect/>
          <a:stretch/>
        </p:blipFill>
        <p:spPr>
          <a:xfrm>
            <a:off x="2158722" y="1428733"/>
            <a:ext cx="7119229" cy="173455"/>
          </a:xfrm>
          <a:prstGeom prst="rect">
            <a:avLst/>
          </a:prstGeom>
          <a:noFill/>
          <a:ln>
            <a:noFill/>
          </a:ln>
        </p:spPr>
      </p:pic>
      <p:sp>
        <p:nvSpPr>
          <p:cNvPr id="12" name="TextBox 11">
            <a:extLst>
              <a:ext uri="{FF2B5EF4-FFF2-40B4-BE49-F238E27FC236}">
                <a16:creationId xmlns:a16="http://schemas.microsoft.com/office/drawing/2014/main" id="{591CA90A-4941-4540-9484-41CE87F31A2D}"/>
              </a:ext>
            </a:extLst>
          </p:cNvPr>
          <p:cNvSpPr txBox="1"/>
          <p:nvPr/>
        </p:nvSpPr>
        <p:spPr>
          <a:xfrm>
            <a:off x="3010328" y="3246858"/>
            <a:ext cx="6185042" cy="307777"/>
          </a:xfrm>
          <a:prstGeom prst="rect">
            <a:avLst/>
          </a:prstGeom>
          <a:noFill/>
        </p:spPr>
        <p:txBody>
          <a:bodyPr wrap="square">
            <a:spAutoFit/>
          </a:bodyPr>
          <a:lstStyle/>
          <a:p>
            <a:r>
              <a:rPr lang="en-US" b="0">
                <a:effectLst/>
              </a:rPr>
              <a:t> </a:t>
            </a:r>
            <a:endParaRPr lang="en-US"/>
          </a:p>
        </p:txBody>
      </p:sp>
    </p:spTree>
    <p:extLst>
      <p:ext uri="{BB962C8B-B14F-4D97-AF65-F5344CB8AC3E}">
        <p14:creationId xmlns:p14="http://schemas.microsoft.com/office/powerpoint/2010/main" val="2472961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34" descr="A picture containing accessory&#10;&#10;Description automatically generated"/>
          <p:cNvPicPr preferRelativeResize="0"/>
          <p:nvPr/>
        </p:nvPicPr>
        <p:blipFill rotWithShape="1">
          <a:blip r:embed="rId3">
            <a:alphaModFix/>
          </a:blip>
          <a:srcRect/>
          <a:stretch/>
        </p:blipFill>
        <p:spPr>
          <a:xfrm rot="-4597968">
            <a:off x="2314556" y="1734460"/>
            <a:ext cx="1595814" cy="1657769"/>
          </a:xfrm>
          <a:prstGeom prst="rect">
            <a:avLst/>
          </a:prstGeom>
          <a:noFill/>
          <a:ln>
            <a:noFill/>
          </a:ln>
        </p:spPr>
      </p:pic>
      <p:pic>
        <p:nvPicPr>
          <p:cNvPr id="273" name="Google Shape;273;p34"/>
          <p:cNvPicPr preferRelativeResize="0"/>
          <p:nvPr/>
        </p:nvPicPr>
        <p:blipFill rotWithShape="1">
          <a:blip r:embed="rId4">
            <a:alphaModFix/>
          </a:blip>
          <a:srcRect/>
          <a:stretch/>
        </p:blipFill>
        <p:spPr>
          <a:xfrm rot="-8564498">
            <a:off x="2224822" y="3264254"/>
            <a:ext cx="1829592" cy="1856732"/>
          </a:xfrm>
          <a:prstGeom prst="rect">
            <a:avLst/>
          </a:prstGeom>
          <a:noFill/>
          <a:ln>
            <a:noFill/>
          </a:ln>
        </p:spPr>
      </p:pic>
      <p:pic>
        <p:nvPicPr>
          <p:cNvPr id="274" name="Google Shape;274;p34"/>
          <p:cNvPicPr preferRelativeResize="0"/>
          <p:nvPr/>
        </p:nvPicPr>
        <p:blipFill rotWithShape="1">
          <a:blip r:embed="rId5">
            <a:alphaModFix/>
          </a:blip>
          <a:srcRect/>
          <a:stretch/>
        </p:blipFill>
        <p:spPr>
          <a:xfrm rot="2966953">
            <a:off x="2183152" y="4711637"/>
            <a:ext cx="1904994" cy="1895389"/>
          </a:xfrm>
          <a:prstGeom prst="rect">
            <a:avLst/>
          </a:prstGeom>
          <a:noFill/>
          <a:ln>
            <a:noFill/>
          </a:ln>
        </p:spPr>
      </p:pic>
      <p:sp>
        <p:nvSpPr>
          <p:cNvPr id="275" name="Google Shape;275;p34"/>
          <p:cNvSpPr txBox="1">
            <a:spLocks noGrp="1"/>
          </p:cNvSpPr>
          <p:nvPr>
            <p:ph type="title" idx="4"/>
          </p:nvPr>
        </p:nvSpPr>
        <p:spPr>
          <a:xfrm>
            <a:off x="2086834" y="4790325"/>
            <a:ext cx="2193600" cy="12573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7000"/>
              <a:buNone/>
            </a:pPr>
            <a:r>
              <a:rPr lang="en" sz="3600"/>
              <a:t>3</a:t>
            </a:r>
            <a:r>
              <a:rPr lang="en-US" sz="3600" baseline="30000" err="1"/>
              <a:t>rd</a:t>
            </a:r>
            <a:r>
              <a:rPr lang="en-US" sz="3600"/>
              <a:t> </a:t>
            </a:r>
            <a:endParaRPr sz="3600"/>
          </a:p>
        </p:txBody>
      </p:sp>
      <p:sp>
        <p:nvSpPr>
          <p:cNvPr id="276" name="Google Shape;276;p34"/>
          <p:cNvSpPr txBox="1">
            <a:spLocks noGrp="1"/>
          </p:cNvSpPr>
          <p:nvPr>
            <p:ph type="title" idx="3"/>
          </p:nvPr>
        </p:nvSpPr>
        <p:spPr>
          <a:xfrm>
            <a:off x="2058250" y="3278088"/>
            <a:ext cx="2193600" cy="12573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7000"/>
              <a:buNone/>
            </a:pPr>
            <a:r>
              <a:rPr lang="en" sz="3600"/>
              <a:t>2</a:t>
            </a:r>
            <a:r>
              <a:rPr lang="en-US" sz="3600" baseline="30000" err="1"/>
              <a:t>nd</a:t>
            </a:r>
            <a:r>
              <a:rPr lang="en-US" sz="3600"/>
              <a:t> </a:t>
            </a:r>
            <a:endParaRPr sz="3600"/>
          </a:p>
        </p:txBody>
      </p:sp>
      <p:sp>
        <p:nvSpPr>
          <p:cNvPr id="277" name="Google Shape;277;p34"/>
          <p:cNvSpPr txBox="1">
            <a:spLocks noGrp="1"/>
          </p:cNvSpPr>
          <p:nvPr>
            <p:ph type="title"/>
          </p:nvPr>
        </p:nvSpPr>
        <p:spPr>
          <a:xfrm>
            <a:off x="2134450" y="1765850"/>
            <a:ext cx="2193600" cy="12573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7000"/>
              <a:buNone/>
            </a:pPr>
            <a:r>
              <a:rPr lang="en" sz="3600"/>
              <a:t>1</a:t>
            </a:r>
            <a:r>
              <a:rPr lang="en-US" sz="3600" baseline="30000" err="1"/>
              <a:t>st</a:t>
            </a:r>
            <a:r>
              <a:rPr lang="en-US" sz="3600"/>
              <a:t> </a:t>
            </a:r>
            <a:endParaRPr sz="3600"/>
          </a:p>
        </p:txBody>
      </p:sp>
      <p:sp>
        <p:nvSpPr>
          <p:cNvPr id="278" name="Google Shape;278;p34"/>
          <p:cNvSpPr txBox="1">
            <a:spLocks noGrp="1"/>
          </p:cNvSpPr>
          <p:nvPr>
            <p:ph type="title" idx="2"/>
          </p:nvPr>
        </p:nvSpPr>
        <p:spPr>
          <a:xfrm>
            <a:off x="3662312" y="771700"/>
            <a:ext cx="7423610" cy="8880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US" sz="3500"/>
              <a:t>Pathway to Restorative Action</a:t>
            </a:r>
            <a:endParaRPr sz="3500"/>
          </a:p>
        </p:txBody>
      </p:sp>
      <p:sp>
        <p:nvSpPr>
          <p:cNvPr id="279" name="Google Shape;279;p34"/>
          <p:cNvSpPr txBox="1">
            <a:spLocks noGrp="1"/>
          </p:cNvSpPr>
          <p:nvPr>
            <p:ph type="body" idx="5"/>
          </p:nvPr>
        </p:nvSpPr>
        <p:spPr>
          <a:xfrm>
            <a:off x="4507013" y="3551375"/>
            <a:ext cx="5448600" cy="9252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1400"/>
              <a:buNone/>
            </a:pPr>
            <a:r>
              <a:rPr lang="en-US" dirty="0"/>
              <a:t>Home School Assistant/Associate Principal mediation</a:t>
            </a:r>
            <a:endParaRPr dirty="0"/>
          </a:p>
        </p:txBody>
      </p:sp>
      <p:sp>
        <p:nvSpPr>
          <p:cNvPr id="280" name="Google Shape;280;p34"/>
          <p:cNvSpPr txBox="1">
            <a:spLocks noGrp="1"/>
          </p:cNvSpPr>
          <p:nvPr>
            <p:ph type="body" idx="6"/>
          </p:nvPr>
        </p:nvSpPr>
        <p:spPr>
          <a:xfrm>
            <a:off x="4507013" y="1993975"/>
            <a:ext cx="5448600" cy="9252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1400"/>
              <a:buNone/>
            </a:pPr>
            <a:r>
              <a:rPr lang="en-US"/>
              <a:t>Teacher &amp; Parent Contact</a:t>
            </a:r>
            <a:endParaRPr/>
          </a:p>
        </p:txBody>
      </p:sp>
      <p:sp>
        <p:nvSpPr>
          <p:cNvPr id="281" name="Google Shape;281;p34"/>
          <p:cNvSpPr txBox="1">
            <a:spLocks noGrp="1"/>
          </p:cNvSpPr>
          <p:nvPr>
            <p:ph type="body" idx="1"/>
          </p:nvPr>
        </p:nvSpPr>
        <p:spPr>
          <a:xfrm>
            <a:off x="4507013" y="5108775"/>
            <a:ext cx="5448600" cy="9252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1400"/>
              <a:buNone/>
            </a:pPr>
            <a:r>
              <a:rPr lang="en-US"/>
              <a:t>Disciplinary Action &amp; Disciplinary Process </a:t>
            </a:r>
            <a:endParaRPr/>
          </a:p>
        </p:txBody>
      </p:sp>
      <p:pic>
        <p:nvPicPr>
          <p:cNvPr id="282" name="Google Shape;282;p34" descr="A picture containing plant&#10;&#10;Description automatically generated"/>
          <p:cNvPicPr preferRelativeResize="0"/>
          <p:nvPr/>
        </p:nvPicPr>
        <p:blipFill rotWithShape="1">
          <a:blip r:embed="rId6">
            <a:alphaModFix/>
          </a:blip>
          <a:srcRect l="28678" t="45968" r="60320" b="25889"/>
          <a:stretch/>
        </p:blipFill>
        <p:spPr>
          <a:xfrm rot="-1682315">
            <a:off x="2232091" y="778285"/>
            <a:ext cx="1124162" cy="816107"/>
          </a:xfrm>
          <a:custGeom>
            <a:avLst/>
            <a:gdLst/>
            <a:ahLst/>
            <a:cxnLst/>
            <a:rect l="l" t="t" r="r" b="b"/>
            <a:pathLst>
              <a:path w="1124296" h="816204" extrusionOk="0">
                <a:moveTo>
                  <a:pt x="623587" y="793775"/>
                </a:moveTo>
                <a:cubicBezTo>
                  <a:pt x="625711" y="793188"/>
                  <a:pt x="624606" y="793588"/>
                  <a:pt x="622953" y="794023"/>
                </a:cubicBezTo>
                <a:lnTo>
                  <a:pt x="622653" y="794057"/>
                </a:lnTo>
                <a:close/>
                <a:moveTo>
                  <a:pt x="96379" y="25278"/>
                </a:moveTo>
                <a:lnTo>
                  <a:pt x="102845" y="29493"/>
                </a:lnTo>
                <a:cubicBezTo>
                  <a:pt x="115280" y="37613"/>
                  <a:pt x="131184" y="48024"/>
                  <a:pt x="150538" y="60755"/>
                </a:cubicBezTo>
                <a:cubicBezTo>
                  <a:pt x="161187" y="66714"/>
                  <a:pt x="223532" y="101487"/>
                  <a:pt x="231295" y="106339"/>
                </a:cubicBezTo>
                <a:cubicBezTo>
                  <a:pt x="234480" y="108329"/>
                  <a:pt x="236403" y="111417"/>
                  <a:pt x="239261" y="113762"/>
                </a:cubicBezTo>
                <a:cubicBezTo>
                  <a:pt x="244758" y="118273"/>
                  <a:pt x="250614" y="122488"/>
                  <a:pt x="256291" y="126851"/>
                </a:cubicBezTo>
                <a:cubicBezTo>
                  <a:pt x="306283" y="158911"/>
                  <a:pt x="355899" y="191551"/>
                  <a:pt x="406268" y="223031"/>
                </a:cubicBezTo>
                <a:lnTo>
                  <a:pt x="487025" y="268615"/>
                </a:lnTo>
                <a:cubicBezTo>
                  <a:pt x="518614" y="287543"/>
                  <a:pt x="550098" y="306665"/>
                  <a:pt x="581791" y="325399"/>
                </a:cubicBezTo>
                <a:lnTo>
                  <a:pt x="631234" y="353856"/>
                </a:lnTo>
                <a:lnTo>
                  <a:pt x="692764" y="389867"/>
                </a:lnTo>
                <a:cubicBezTo>
                  <a:pt x="700455" y="395488"/>
                  <a:pt x="708312" y="400949"/>
                  <a:pt x="715837" y="406732"/>
                </a:cubicBezTo>
                <a:cubicBezTo>
                  <a:pt x="719685" y="409690"/>
                  <a:pt x="722908" y="413152"/>
                  <a:pt x="726824" y="416044"/>
                </a:cubicBezTo>
                <a:cubicBezTo>
                  <a:pt x="737316" y="423792"/>
                  <a:pt x="748249" y="431065"/>
                  <a:pt x="758962" y="438575"/>
                </a:cubicBezTo>
                <a:cubicBezTo>
                  <a:pt x="762350" y="439878"/>
                  <a:pt x="765736" y="441269"/>
                  <a:pt x="769125" y="442482"/>
                </a:cubicBezTo>
                <a:cubicBezTo>
                  <a:pt x="774896" y="444548"/>
                  <a:pt x="780870" y="447484"/>
                  <a:pt x="786430" y="448408"/>
                </a:cubicBezTo>
                <a:cubicBezTo>
                  <a:pt x="800642" y="450771"/>
                  <a:pt x="808417" y="432303"/>
                  <a:pt x="810878" y="429460"/>
                </a:cubicBezTo>
                <a:cubicBezTo>
                  <a:pt x="816470" y="405314"/>
                  <a:pt x="809124" y="434796"/>
                  <a:pt x="820219" y="401070"/>
                </a:cubicBezTo>
                <a:cubicBezTo>
                  <a:pt x="821342" y="397657"/>
                  <a:pt x="821519" y="393776"/>
                  <a:pt x="822691" y="390390"/>
                </a:cubicBezTo>
                <a:cubicBezTo>
                  <a:pt x="825003" y="383716"/>
                  <a:pt x="828003" y="377411"/>
                  <a:pt x="830659" y="370921"/>
                </a:cubicBezTo>
                <a:cubicBezTo>
                  <a:pt x="832347" y="363627"/>
                  <a:pt x="834240" y="354613"/>
                  <a:pt x="836703" y="347805"/>
                </a:cubicBezTo>
                <a:cubicBezTo>
                  <a:pt x="840162" y="338239"/>
                  <a:pt x="851054" y="313546"/>
                  <a:pt x="854833" y="305349"/>
                </a:cubicBezTo>
                <a:cubicBezTo>
                  <a:pt x="868866" y="274910"/>
                  <a:pt x="855435" y="279150"/>
                  <a:pt x="877634" y="275591"/>
                </a:cubicBezTo>
                <a:cubicBezTo>
                  <a:pt x="877057" y="290643"/>
                  <a:pt x="876625" y="273573"/>
                  <a:pt x="882028" y="295452"/>
                </a:cubicBezTo>
                <a:cubicBezTo>
                  <a:pt x="883398" y="300996"/>
                  <a:pt x="883676" y="306261"/>
                  <a:pt x="884500" y="311666"/>
                </a:cubicBezTo>
                <a:cubicBezTo>
                  <a:pt x="895459" y="332450"/>
                  <a:pt x="890755" y="321519"/>
                  <a:pt x="897683" y="344355"/>
                </a:cubicBezTo>
                <a:cubicBezTo>
                  <a:pt x="910908" y="362036"/>
                  <a:pt x="899567" y="345080"/>
                  <a:pt x="907298" y="362588"/>
                </a:cubicBezTo>
                <a:cubicBezTo>
                  <a:pt x="909432" y="367422"/>
                  <a:pt x="912795" y="372334"/>
                  <a:pt x="914988" y="377174"/>
                </a:cubicBezTo>
                <a:cubicBezTo>
                  <a:pt x="916926" y="381452"/>
                  <a:pt x="917771" y="385599"/>
                  <a:pt x="919657" y="389872"/>
                </a:cubicBezTo>
                <a:cubicBezTo>
                  <a:pt x="931919" y="417641"/>
                  <a:pt x="918865" y="379191"/>
                  <a:pt x="930918" y="418914"/>
                </a:cubicBezTo>
                <a:cubicBezTo>
                  <a:pt x="937866" y="429054"/>
                  <a:pt x="941115" y="432805"/>
                  <a:pt x="945476" y="442682"/>
                </a:cubicBezTo>
                <a:cubicBezTo>
                  <a:pt x="958866" y="473006"/>
                  <a:pt x="941601" y="439174"/>
                  <a:pt x="955914" y="466320"/>
                </a:cubicBezTo>
                <a:cubicBezTo>
                  <a:pt x="960446" y="474914"/>
                  <a:pt x="967633" y="483424"/>
                  <a:pt x="973493" y="491976"/>
                </a:cubicBezTo>
                <a:cubicBezTo>
                  <a:pt x="979294" y="500442"/>
                  <a:pt x="982465" y="508993"/>
                  <a:pt x="986952" y="517502"/>
                </a:cubicBezTo>
                <a:cubicBezTo>
                  <a:pt x="991484" y="526097"/>
                  <a:pt x="999055" y="534575"/>
                  <a:pt x="1004531" y="543158"/>
                </a:cubicBezTo>
                <a:cubicBezTo>
                  <a:pt x="1006854" y="546799"/>
                  <a:pt x="1008066" y="550452"/>
                  <a:pt x="1010299" y="554098"/>
                </a:cubicBezTo>
                <a:cubicBezTo>
                  <a:pt x="1012931" y="558394"/>
                  <a:pt x="1016392" y="562632"/>
                  <a:pt x="1019088" y="566926"/>
                </a:cubicBezTo>
                <a:cubicBezTo>
                  <a:pt x="1024820" y="576055"/>
                  <a:pt x="1029119" y="585274"/>
                  <a:pt x="1035569" y="594340"/>
                </a:cubicBezTo>
                <a:cubicBezTo>
                  <a:pt x="1039638" y="600061"/>
                  <a:pt x="1045688" y="605345"/>
                  <a:pt x="1050401" y="610945"/>
                </a:cubicBezTo>
                <a:cubicBezTo>
                  <a:pt x="1055515" y="617023"/>
                  <a:pt x="1061989" y="627234"/>
                  <a:pt x="1066058" y="632955"/>
                </a:cubicBezTo>
                <a:cubicBezTo>
                  <a:pt x="1068246" y="636030"/>
                  <a:pt x="1070636" y="639077"/>
                  <a:pt x="1072924" y="642137"/>
                </a:cubicBezTo>
                <a:cubicBezTo>
                  <a:pt x="1091520" y="659466"/>
                  <a:pt x="1068449" y="637153"/>
                  <a:pt x="1094624" y="667924"/>
                </a:cubicBezTo>
                <a:cubicBezTo>
                  <a:pt x="1098441" y="672411"/>
                  <a:pt x="1103379" y="676502"/>
                  <a:pt x="1107534" y="680882"/>
                </a:cubicBezTo>
                <a:cubicBezTo>
                  <a:pt x="1107560" y="680909"/>
                  <a:pt x="1124678" y="699458"/>
                  <a:pt x="1124290" y="701134"/>
                </a:cubicBezTo>
                <a:cubicBezTo>
                  <a:pt x="1123707" y="703651"/>
                  <a:pt x="1118135" y="702231"/>
                  <a:pt x="1114950" y="702631"/>
                </a:cubicBezTo>
                <a:cubicBezTo>
                  <a:pt x="1110533" y="703186"/>
                  <a:pt x="1105977" y="703542"/>
                  <a:pt x="1101490" y="703998"/>
                </a:cubicBezTo>
                <a:cubicBezTo>
                  <a:pt x="1090417" y="701885"/>
                  <a:pt x="1088310" y="700926"/>
                  <a:pt x="1077867" y="701458"/>
                </a:cubicBezTo>
                <a:cubicBezTo>
                  <a:pt x="1074528" y="701628"/>
                  <a:pt x="1071893" y="702828"/>
                  <a:pt x="1068528" y="702956"/>
                </a:cubicBezTo>
                <a:cubicBezTo>
                  <a:pt x="1063247" y="703156"/>
                  <a:pt x="1057357" y="702284"/>
                  <a:pt x="1052046" y="702434"/>
                </a:cubicBezTo>
                <a:cubicBezTo>
                  <a:pt x="1047352" y="702567"/>
                  <a:pt x="1043254" y="703625"/>
                  <a:pt x="1038586" y="703801"/>
                </a:cubicBezTo>
                <a:cubicBezTo>
                  <a:pt x="1034626" y="703951"/>
                  <a:pt x="1030185" y="703261"/>
                  <a:pt x="1026225" y="703410"/>
                </a:cubicBezTo>
                <a:cubicBezTo>
                  <a:pt x="1021557" y="703587"/>
                  <a:pt x="1017433" y="704601"/>
                  <a:pt x="1012765" y="704777"/>
                </a:cubicBezTo>
                <a:cubicBezTo>
                  <a:pt x="1008805" y="704927"/>
                  <a:pt x="1004128" y="703881"/>
                  <a:pt x="1000404" y="704386"/>
                </a:cubicBezTo>
                <a:cubicBezTo>
                  <a:pt x="993329" y="705347"/>
                  <a:pt x="987749" y="708245"/>
                  <a:pt x="980626" y="709140"/>
                </a:cubicBezTo>
                <a:cubicBezTo>
                  <a:pt x="972481" y="710163"/>
                  <a:pt x="963078" y="709275"/>
                  <a:pt x="954806" y="710116"/>
                </a:cubicBezTo>
                <a:cubicBezTo>
                  <a:pt x="942231" y="711393"/>
                  <a:pt x="938439" y="714027"/>
                  <a:pt x="928710" y="718255"/>
                </a:cubicBezTo>
                <a:cubicBezTo>
                  <a:pt x="925139" y="719806"/>
                  <a:pt x="919737" y="719166"/>
                  <a:pt x="915250" y="719622"/>
                </a:cubicBezTo>
                <a:cubicBezTo>
                  <a:pt x="906277" y="720533"/>
                  <a:pt x="896964" y="720972"/>
                  <a:pt x="888330" y="722356"/>
                </a:cubicBezTo>
                <a:cubicBezTo>
                  <a:pt x="884469" y="722975"/>
                  <a:pt x="881905" y="725204"/>
                  <a:pt x="877892" y="725612"/>
                </a:cubicBezTo>
                <a:cubicBezTo>
                  <a:pt x="872816" y="726127"/>
                  <a:pt x="866487" y="724575"/>
                  <a:pt x="861411" y="725091"/>
                </a:cubicBezTo>
                <a:cubicBezTo>
                  <a:pt x="857398" y="725498"/>
                  <a:pt x="854452" y="727261"/>
                  <a:pt x="850972" y="728346"/>
                </a:cubicBezTo>
                <a:cubicBezTo>
                  <a:pt x="841898" y="731175"/>
                  <a:pt x="831152" y="732021"/>
                  <a:pt x="821855" y="734597"/>
                </a:cubicBezTo>
                <a:cubicBezTo>
                  <a:pt x="817562" y="735786"/>
                  <a:pt x="814507" y="738303"/>
                  <a:pt x="810317" y="739610"/>
                </a:cubicBezTo>
                <a:cubicBezTo>
                  <a:pt x="805781" y="741025"/>
                  <a:pt x="800612" y="741694"/>
                  <a:pt x="795759" y="742735"/>
                </a:cubicBezTo>
                <a:cubicBezTo>
                  <a:pt x="786454" y="744733"/>
                  <a:pt x="778531" y="748354"/>
                  <a:pt x="769663" y="750874"/>
                </a:cubicBezTo>
                <a:cubicBezTo>
                  <a:pt x="761497" y="753195"/>
                  <a:pt x="753148" y="755309"/>
                  <a:pt x="744666" y="757255"/>
                </a:cubicBezTo>
                <a:cubicBezTo>
                  <a:pt x="726499" y="761424"/>
                  <a:pt x="744817" y="755681"/>
                  <a:pt x="721867" y="760120"/>
                </a:cubicBezTo>
                <a:cubicBezTo>
                  <a:pt x="680580" y="768106"/>
                  <a:pt x="734480" y="758977"/>
                  <a:pt x="705110" y="766761"/>
                </a:cubicBezTo>
                <a:cubicBezTo>
                  <a:pt x="697527" y="768771"/>
                  <a:pt x="689178" y="769843"/>
                  <a:pt x="681212" y="771384"/>
                </a:cubicBezTo>
                <a:cubicBezTo>
                  <a:pt x="670196" y="773515"/>
                  <a:pt x="647692" y="782846"/>
                  <a:pt x="638360" y="786164"/>
                </a:cubicBezTo>
                <a:cubicBezTo>
                  <a:pt x="634985" y="787364"/>
                  <a:pt x="631037" y="787955"/>
                  <a:pt x="627922" y="789420"/>
                </a:cubicBezTo>
                <a:cubicBezTo>
                  <a:pt x="621038" y="792659"/>
                  <a:pt x="618970" y="794026"/>
                  <a:pt x="619036" y="794476"/>
                </a:cubicBezTo>
                <a:lnTo>
                  <a:pt x="622653" y="794057"/>
                </a:lnTo>
                <a:lnTo>
                  <a:pt x="604847" y="799447"/>
                </a:lnTo>
                <a:cubicBezTo>
                  <a:pt x="599927" y="800982"/>
                  <a:pt x="596800" y="804329"/>
                  <a:pt x="592211" y="806219"/>
                </a:cubicBezTo>
                <a:cubicBezTo>
                  <a:pt x="587345" y="808224"/>
                  <a:pt x="581586" y="809271"/>
                  <a:pt x="576554" y="811103"/>
                </a:cubicBezTo>
                <a:cubicBezTo>
                  <a:pt x="572514" y="812573"/>
                  <a:pt x="569774" y="815519"/>
                  <a:pt x="565017" y="816117"/>
                </a:cubicBezTo>
                <a:cubicBezTo>
                  <a:pt x="558171" y="816977"/>
                  <a:pt x="547637" y="811279"/>
                  <a:pt x="540569" y="808172"/>
                </a:cubicBezTo>
                <a:cubicBezTo>
                  <a:pt x="551251" y="775707"/>
                  <a:pt x="540495" y="805759"/>
                  <a:pt x="568590" y="749893"/>
                </a:cubicBezTo>
                <a:cubicBezTo>
                  <a:pt x="572650" y="741820"/>
                  <a:pt x="576099" y="733397"/>
                  <a:pt x="579853" y="725149"/>
                </a:cubicBezTo>
                <a:cubicBezTo>
                  <a:pt x="584496" y="714949"/>
                  <a:pt x="587842" y="704032"/>
                  <a:pt x="591391" y="693242"/>
                </a:cubicBezTo>
                <a:cubicBezTo>
                  <a:pt x="592514" y="689830"/>
                  <a:pt x="592946" y="686077"/>
                  <a:pt x="593864" y="682563"/>
                </a:cubicBezTo>
                <a:cubicBezTo>
                  <a:pt x="594961" y="678371"/>
                  <a:pt x="596246" y="674272"/>
                  <a:pt x="597435" y="670126"/>
                </a:cubicBezTo>
                <a:cubicBezTo>
                  <a:pt x="602734" y="651674"/>
                  <a:pt x="613023" y="635869"/>
                  <a:pt x="621061" y="618880"/>
                </a:cubicBezTo>
                <a:cubicBezTo>
                  <a:pt x="626118" y="608194"/>
                  <a:pt x="642326" y="601562"/>
                  <a:pt x="636719" y="587103"/>
                </a:cubicBezTo>
                <a:cubicBezTo>
                  <a:pt x="632427" y="576033"/>
                  <a:pt x="611265" y="569565"/>
                  <a:pt x="598539" y="560795"/>
                </a:cubicBezTo>
                <a:cubicBezTo>
                  <a:pt x="590115" y="556346"/>
                  <a:pt x="581664" y="551968"/>
                  <a:pt x="573268" y="547446"/>
                </a:cubicBezTo>
                <a:cubicBezTo>
                  <a:pt x="562801" y="541809"/>
                  <a:pt x="552494" y="535749"/>
                  <a:pt x="541954" y="530320"/>
                </a:cubicBezTo>
                <a:cubicBezTo>
                  <a:pt x="537629" y="528092"/>
                  <a:pt x="533137" y="526595"/>
                  <a:pt x="528769" y="524524"/>
                </a:cubicBezTo>
                <a:cubicBezTo>
                  <a:pt x="522324" y="521468"/>
                  <a:pt x="515949" y="518142"/>
                  <a:pt x="509541" y="514951"/>
                </a:cubicBezTo>
                <a:cubicBezTo>
                  <a:pt x="485101" y="502783"/>
                  <a:pt x="461189" y="488959"/>
                  <a:pt x="436749" y="476791"/>
                </a:cubicBezTo>
                <a:cubicBezTo>
                  <a:pt x="424547" y="470716"/>
                  <a:pt x="419208" y="468521"/>
                  <a:pt x="407358" y="463312"/>
                </a:cubicBezTo>
                <a:cubicBezTo>
                  <a:pt x="396920" y="457603"/>
                  <a:pt x="386527" y="451780"/>
                  <a:pt x="376044" y="446185"/>
                </a:cubicBezTo>
                <a:cubicBezTo>
                  <a:pt x="368668" y="442249"/>
                  <a:pt x="361148" y="438717"/>
                  <a:pt x="353794" y="434724"/>
                </a:cubicBezTo>
                <a:cubicBezTo>
                  <a:pt x="341271" y="427924"/>
                  <a:pt x="328978" y="420575"/>
                  <a:pt x="316438" y="413821"/>
                </a:cubicBezTo>
                <a:cubicBezTo>
                  <a:pt x="303382" y="406789"/>
                  <a:pt x="293976" y="402931"/>
                  <a:pt x="281003" y="396564"/>
                </a:cubicBezTo>
                <a:cubicBezTo>
                  <a:pt x="268162" y="390262"/>
                  <a:pt x="255325" y="383935"/>
                  <a:pt x="242547" y="377419"/>
                </a:cubicBezTo>
                <a:cubicBezTo>
                  <a:pt x="184792" y="347969"/>
                  <a:pt x="256795" y="382976"/>
                  <a:pt x="172777" y="341148"/>
                </a:cubicBezTo>
                <a:cubicBezTo>
                  <a:pt x="164724" y="337139"/>
                  <a:pt x="157488" y="334543"/>
                  <a:pt x="149429" y="331445"/>
                </a:cubicBezTo>
                <a:cubicBezTo>
                  <a:pt x="142654" y="328840"/>
                  <a:pt x="135872" y="326345"/>
                  <a:pt x="129102" y="323630"/>
                </a:cubicBezTo>
                <a:cubicBezTo>
                  <a:pt x="79125" y="303585"/>
                  <a:pt x="123652" y="320808"/>
                  <a:pt x="95591" y="310020"/>
                </a:cubicBezTo>
                <a:lnTo>
                  <a:pt x="75264" y="302205"/>
                </a:lnTo>
                <a:cubicBezTo>
                  <a:pt x="66430" y="298809"/>
                  <a:pt x="57728" y="294010"/>
                  <a:pt x="48894" y="290614"/>
                </a:cubicBezTo>
                <a:cubicBezTo>
                  <a:pt x="44103" y="288772"/>
                  <a:pt x="39403" y="288292"/>
                  <a:pt x="34610" y="286577"/>
                </a:cubicBezTo>
                <a:cubicBezTo>
                  <a:pt x="25817" y="283429"/>
                  <a:pt x="19889" y="279312"/>
                  <a:pt x="11262" y="276874"/>
                </a:cubicBezTo>
                <a:cubicBezTo>
                  <a:pt x="7423" y="275788"/>
                  <a:pt x="3754" y="275441"/>
                  <a:pt x="0" y="274725"/>
                </a:cubicBezTo>
                <a:cubicBezTo>
                  <a:pt x="1744" y="229341"/>
                  <a:pt x="-1228" y="276689"/>
                  <a:pt x="58237" y="181544"/>
                </a:cubicBezTo>
                <a:cubicBezTo>
                  <a:pt x="63378" y="173318"/>
                  <a:pt x="66479" y="163876"/>
                  <a:pt x="70600" y="155042"/>
                </a:cubicBezTo>
                <a:cubicBezTo>
                  <a:pt x="76609" y="136776"/>
                  <a:pt x="73886" y="145666"/>
                  <a:pt x="78842" y="128410"/>
                </a:cubicBezTo>
                <a:cubicBezTo>
                  <a:pt x="79649" y="125600"/>
                  <a:pt x="79757" y="122463"/>
                  <a:pt x="80215" y="119489"/>
                </a:cubicBezTo>
                <a:cubicBezTo>
                  <a:pt x="80903" y="115021"/>
                  <a:pt x="84334" y="92740"/>
                  <a:pt x="84337" y="92726"/>
                </a:cubicBezTo>
                <a:cubicBezTo>
                  <a:pt x="85002" y="89093"/>
                  <a:pt x="86100" y="85660"/>
                  <a:pt x="86809" y="82047"/>
                </a:cubicBezTo>
                <a:cubicBezTo>
                  <a:pt x="87382" y="79125"/>
                  <a:pt x="87609" y="76048"/>
                  <a:pt x="88183" y="73126"/>
                </a:cubicBezTo>
                <a:cubicBezTo>
                  <a:pt x="88892" y="69513"/>
                  <a:pt x="90050" y="66107"/>
                  <a:pt x="90655" y="62447"/>
                </a:cubicBezTo>
                <a:close/>
                <a:moveTo>
                  <a:pt x="100272" y="0"/>
                </a:moveTo>
                <a:lnTo>
                  <a:pt x="96379" y="25278"/>
                </a:lnTo>
                <a:lnTo>
                  <a:pt x="75971" y="11975"/>
                </a:lnTo>
                <a:cubicBezTo>
                  <a:pt x="65021" y="4838"/>
                  <a:pt x="68031" y="6744"/>
                  <a:pt x="85163" y="17451"/>
                </a:cubicBezTo>
                <a:close/>
              </a:path>
            </a:pathLst>
          </a:custGeom>
          <a:noFill/>
          <a:ln>
            <a:noFill/>
          </a:ln>
        </p:spPr>
      </p:pic>
      <p:sp>
        <p:nvSpPr>
          <p:cNvPr id="2" name="TextBox 1">
            <a:extLst>
              <a:ext uri="{FF2B5EF4-FFF2-40B4-BE49-F238E27FC236}">
                <a16:creationId xmlns:a16="http://schemas.microsoft.com/office/drawing/2014/main" id="{33DA482F-BB4E-42CC-AB29-696AD0839A83}"/>
              </a:ext>
            </a:extLst>
          </p:cNvPr>
          <p:cNvSpPr txBox="1"/>
          <p:nvPr/>
        </p:nvSpPr>
        <p:spPr>
          <a:xfrm>
            <a:off x="9658349" y="2260853"/>
            <a:ext cx="2095287" cy="2554545"/>
          </a:xfrm>
          <a:prstGeom prst="rect">
            <a:avLst/>
          </a:prstGeom>
          <a:noFill/>
        </p:spPr>
        <p:txBody>
          <a:bodyPr wrap="square" rtlCol="0">
            <a:spAutoFit/>
          </a:bodyPr>
          <a:lstStyle/>
          <a:p>
            <a:r>
              <a:rPr lang="en-US" sz="2000" dirty="0">
                <a:solidFill>
                  <a:srgbClr val="FFFF00"/>
                </a:solidFill>
                <a:latin typeface="Coming Soon" panose="020B0604020202020204" charset="0"/>
              </a:rPr>
              <a:t>**For complete information please refer </a:t>
            </a:r>
          </a:p>
          <a:p>
            <a:r>
              <a:rPr lang="en-US" sz="2000" dirty="0">
                <a:solidFill>
                  <a:srgbClr val="FFFF00"/>
                </a:solidFill>
                <a:latin typeface="Coming Soon" panose="020B0604020202020204" charset="0"/>
              </a:rPr>
              <a:t>t</a:t>
            </a:r>
            <a:r>
              <a:rPr lang="en-US" sz="2000">
                <a:solidFill>
                  <a:srgbClr val="FFFF00"/>
                </a:solidFill>
                <a:latin typeface="Coming Soon" panose="020B0604020202020204" charset="0"/>
              </a:rPr>
              <a:t>o </a:t>
            </a:r>
            <a:r>
              <a:rPr lang="en-US" sz="2000" dirty="0">
                <a:solidFill>
                  <a:srgbClr val="FFFF00"/>
                </a:solidFill>
                <a:latin typeface="Coming Soon" panose="020B0604020202020204" charset="0"/>
              </a:rPr>
              <a:t>the complete disciplinary guide in the student handbook.** </a:t>
            </a:r>
            <a:endParaRPr lang="en-US" sz="1100" dirty="0">
              <a:solidFill>
                <a:srgbClr val="FFFF00"/>
              </a:solidFill>
              <a:latin typeface="Coming Soon" panose="020B06040202020202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43"/>
          <p:cNvSpPr txBox="1">
            <a:spLocks noGrp="1"/>
          </p:cNvSpPr>
          <p:nvPr>
            <p:ph type="title"/>
          </p:nvPr>
        </p:nvSpPr>
        <p:spPr>
          <a:xfrm>
            <a:off x="4280586" y="1807076"/>
            <a:ext cx="5438445" cy="1341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7000"/>
              <a:buNone/>
            </a:pPr>
            <a:r>
              <a:rPr lang="en"/>
              <a:t>Thank you!</a:t>
            </a:r>
            <a:endParaRPr/>
          </a:p>
        </p:txBody>
      </p:sp>
      <p:sp>
        <p:nvSpPr>
          <p:cNvPr id="687" name="Google Shape;687;p43"/>
          <p:cNvSpPr txBox="1">
            <a:spLocks noGrp="1"/>
          </p:cNvSpPr>
          <p:nvPr>
            <p:ph type="subTitle" idx="1"/>
          </p:nvPr>
        </p:nvSpPr>
        <p:spPr>
          <a:xfrm>
            <a:off x="4280586" y="3044726"/>
            <a:ext cx="6630937" cy="717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100"/>
              <a:buNone/>
            </a:pPr>
            <a:r>
              <a:rPr lang="en" sz="3600">
                <a:solidFill>
                  <a:schemeClr val="accent4"/>
                </a:solidFill>
              </a:rPr>
              <a:t>Questions</a:t>
            </a:r>
            <a:endParaRPr sz="3600">
              <a:solidFill>
                <a:schemeClr val="accent4"/>
              </a:solidFill>
            </a:endParaRPr>
          </a:p>
        </p:txBody>
      </p:sp>
      <p:sp>
        <p:nvSpPr>
          <p:cNvPr id="689" name="Google Shape;689;p43"/>
          <p:cNvSpPr txBox="1">
            <a:spLocks noGrp="1"/>
          </p:cNvSpPr>
          <p:nvPr>
            <p:ph type="body" idx="2"/>
          </p:nvPr>
        </p:nvSpPr>
        <p:spPr>
          <a:xfrm>
            <a:off x="4280586" y="4061926"/>
            <a:ext cx="4656024" cy="1341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1900"/>
              <a:buNone/>
            </a:pPr>
            <a:r>
              <a:rPr lang="en-US" sz="2400"/>
              <a:t>Dr. Heather Blum</a:t>
            </a:r>
          </a:p>
          <a:p>
            <a:pPr marL="0" lvl="0" indent="0" algn="l" rtl="0">
              <a:lnSpc>
                <a:spcPct val="100000"/>
              </a:lnSpc>
              <a:spcBef>
                <a:spcPts val="0"/>
              </a:spcBef>
              <a:spcAft>
                <a:spcPts val="0"/>
              </a:spcAft>
              <a:buSzPts val="1900"/>
              <a:buNone/>
            </a:pPr>
            <a:r>
              <a:rPr lang="en-US" sz="2400"/>
              <a:t>Director of Student Services</a:t>
            </a:r>
            <a:endParaRPr sz="2400"/>
          </a:p>
          <a:p>
            <a:pPr marL="0" lvl="0" indent="0" algn="l" rtl="0">
              <a:lnSpc>
                <a:spcPct val="100000"/>
              </a:lnSpc>
              <a:spcBef>
                <a:spcPts val="0"/>
              </a:spcBef>
              <a:spcAft>
                <a:spcPts val="0"/>
              </a:spcAft>
              <a:buSzPts val="1900"/>
              <a:buNone/>
            </a:pPr>
            <a:r>
              <a:rPr lang="en-US" sz="2400"/>
              <a:t>Heather.blum@uticak12.org</a:t>
            </a:r>
            <a:endParaRPr sz="2400"/>
          </a:p>
          <a:p>
            <a:pPr marL="0" lvl="0" indent="0" algn="l" rtl="0">
              <a:lnSpc>
                <a:spcPct val="100000"/>
              </a:lnSpc>
              <a:spcBef>
                <a:spcPts val="0"/>
              </a:spcBef>
              <a:spcAft>
                <a:spcPts val="0"/>
              </a:spcAft>
              <a:buSzPts val="1900"/>
              <a:buNone/>
            </a:pPr>
            <a:endParaRPr sz="2400"/>
          </a:p>
        </p:txBody>
      </p:sp>
      <p:pic>
        <p:nvPicPr>
          <p:cNvPr id="691" name="Google Shape;691;p43"/>
          <p:cNvPicPr preferRelativeResize="0"/>
          <p:nvPr/>
        </p:nvPicPr>
        <p:blipFill rotWithShape="1">
          <a:blip r:embed="rId3">
            <a:alphaModFix/>
          </a:blip>
          <a:srcRect/>
          <a:stretch/>
        </p:blipFill>
        <p:spPr>
          <a:xfrm flipH="1">
            <a:off x="4098667" y="5543905"/>
            <a:ext cx="7119229" cy="173455"/>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6E93BEA9-970C-4B0D-9FDF-8AABD9FAEB7B}"/>
              </a:ext>
            </a:extLst>
          </p:cNvPr>
          <p:cNvPicPr>
            <a:picLocks noChangeAspect="1"/>
          </p:cNvPicPr>
          <p:nvPr/>
        </p:nvPicPr>
        <p:blipFill>
          <a:blip r:embed="rId4"/>
          <a:stretch>
            <a:fillRect/>
          </a:stretch>
        </p:blipFill>
        <p:spPr>
          <a:xfrm>
            <a:off x="1022319" y="1870809"/>
            <a:ext cx="2729885" cy="22812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body" idx="4294967295"/>
          </p:nvPr>
        </p:nvSpPr>
        <p:spPr>
          <a:xfrm>
            <a:off x="4699207" y="2757140"/>
            <a:ext cx="5402700" cy="3623949"/>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000"/>
              <a:buNone/>
            </a:pPr>
            <a:endParaRPr lang="en-US" sz="2200"/>
          </a:p>
          <a:p>
            <a:pPr marL="0" lvl="0" indent="0" algn="l" rtl="0">
              <a:lnSpc>
                <a:spcPct val="100000"/>
              </a:lnSpc>
              <a:spcBef>
                <a:spcPts val="0"/>
              </a:spcBef>
              <a:spcAft>
                <a:spcPts val="0"/>
              </a:spcAft>
              <a:buSzPts val="2000"/>
              <a:buNone/>
            </a:pPr>
            <a:r>
              <a:rPr lang="en-US" sz="2200"/>
              <a:t>Student Health &amp; Attendance</a:t>
            </a:r>
            <a:endParaRPr sz="2200"/>
          </a:p>
          <a:p>
            <a:pPr marL="0" lvl="0" indent="0" algn="l" rtl="0">
              <a:lnSpc>
                <a:spcPct val="100000"/>
              </a:lnSpc>
              <a:spcBef>
                <a:spcPts val="0"/>
              </a:spcBef>
              <a:spcAft>
                <a:spcPts val="0"/>
              </a:spcAft>
              <a:buSzPts val="2000"/>
              <a:buNone/>
            </a:pPr>
            <a:endParaRPr sz="2200"/>
          </a:p>
          <a:p>
            <a:pPr marL="0" lvl="0" indent="0" algn="l" rtl="0">
              <a:lnSpc>
                <a:spcPct val="100000"/>
              </a:lnSpc>
              <a:spcBef>
                <a:spcPts val="0"/>
              </a:spcBef>
              <a:spcAft>
                <a:spcPts val="0"/>
              </a:spcAft>
              <a:buSzPts val="2000"/>
              <a:buNone/>
            </a:pPr>
            <a:r>
              <a:rPr lang="en-US" sz="2200"/>
              <a:t>Instructional Programs &amp; Coursework</a:t>
            </a:r>
            <a:endParaRPr sz="2200"/>
          </a:p>
          <a:p>
            <a:pPr marL="0" lvl="0" indent="0" algn="l" rtl="0">
              <a:lnSpc>
                <a:spcPct val="100000"/>
              </a:lnSpc>
              <a:spcBef>
                <a:spcPts val="0"/>
              </a:spcBef>
              <a:spcAft>
                <a:spcPts val="0"/>
              </a:spcAft>
              <a:buSzPts val="2000"/>
              <a:buNone/>
            </a:pPr>
            <a:endParaRPr sz="2200"/>
          </a:p>
          <a:p>
            <a:pPr marL="0" lvl="0" indent="0" algn="l" rtl="0">
              <a:lnSpc>
                <a:spcPct val="100000"/>
              </a:lnSpc>
              <a:spcBef>
                <a:spcPts val="0"/>
              </a:spcBef>
              <a:spcAft>
                <a:spcPts val="0"/>
              </a:spcAft>
              <a:buSzPts val="2000"/>
              <a:buNone/>
            </a:pPr>
            <a:endParaRPr lang="en-US" sz="2200"/>
          </a:p>
          <a:p>
            <a:pPr marL="0" lvl="0" indent="0" algn="l" rtl="0">
              <a:lnSpc>
                <a:spcPct val="100000"/>
              </a:lnSpc>
              <a:spcBef>
                <a:spcPts val="0"/>
              </a:spcBef>
              <a:spcAft>
                <a:spcPts val="0"/>
              </a:spcAft>
              <a:buSzPts val="2000"/>
              <a:buNone/>
            </a:pPr>
            <a:r>
              <a:rPr lang="en-US" sz="2200"/>
              <a:t>Student Expectations &amp; Communication</a:t>
            </a:r>
          </a:p>
          <a:p>
            <a:pPr marL="0" lvl="0" indent="0" algn="l" rtl="0">
              <a:lnSpc>
                <a:spcPct val="100000"/>
              </a:lnSpc>
              <a:spcBef>
                <a:spcPts val="0"/>
              </a:spcBef>
              <a:spcAft>
                <a:spcPts val="0"/>
              </a:spcAft>
              <a:buSzPts val="2000"/>
              <a:buNone/>
            </a:pPr>
            <a:endParaRPr lang="en-US" sz="2200"/>
          </a:p>
          <a:p>
            <a:pPr marL="0" lvl="0" indent="0" algn="l" rtl="0">
              <a:lnSpc>
                <a:spcPct val="100000"/>
              </a:lnSpc>
              <a:spcBef>
                <a:spcPts val="0"/>
              </a:spcBef>
              <a:spcAft>
                <a:spcPts val="0"/>
              </a:spcAft>
              <a:buSzPts val="2000"/>
              <a:buNone/>
            </a:pPr>
            <a:r>
              <a:rPr lang="en-US" sz="2200"/>
              <a:t>Discipline &amp; Code of Conduct</a:t>
            </a:r>
          </a:p>
        </p:txBody>
      </p:sp>
      <p:sp>
        <p:nvSpPr>
          <p:cNvPr id="156" name="Google Shape;156;p26"/>
          <p:cNvSpPr txBox="1">
            <a:spLocks noGrp="1"/>
          </p:cNvSpPr>
          <p:nvPr>
            <p:ph type="title"/>
          </p:nvPr>
        </p:nvSpPr>
        <p:spPr>
          <a:xfrm>
            <a:off x="1418625" y="898175"/>
            <a:ext cx="6561165"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US" sz="4000"/>
              <a:t>What we are covering today: </a:t>
            </a:r>
            <a:endParaRPr sz="4000"/>
          </a:p>
        </p:txBody>
      </p:sp>
      <p:pic>
        <p:nvPicPr>
          <p:cNvPr id="157" name="Google Shape;157;p26" descr="A black and white outline of a city&#10;&#10;Description automatically generated with medium confidence"/>
          <p:cNvPicPr preferRelativeResize="0"/>
          <p:nvPr/>
        </p:nvPicPr>
        <p:blipFill rotWithShape="1">
          <a:blip r:embed="rId3">
            <a:alphaModFix/>
            <a:duotone>
              <a:schemeClr val="accent4">
                <a:shade val="45000"/>
                <a:satMod val="135000"/>
              </a:schemeClr>
              <a:prstClr val="white"/>
            </a:duotone>
          </a:blip>
          <a:srcRect l="36449" t="26820" r="45730" b="33970"/>
          <a:stretch/>
        </p:blipFill>
        <p:spPr>
          <a:xfrm>
            <a:off x="3557846" y="2757140"/>
            <a:ext cx="795633" cy="762684"/>
          </a:xfrm>
          <a:custGeom>
            <a:avLst/>
            <a:gdLst/>
            <a:ahLst/>
            <a:cxnLst/>
            <a:rect l="l" t="t" r="r" b="b"/>
            <a:pathLst>
              <a:path w="1320553" h="1265866" extrusionOk="0">
                <a:moveTo>
                  <a:pt x="583958" y="0"/>
                </a:moveTo>
                <a:cubicBezTo>
                  <a:pt x="624904" y="0"/>
                  <a:pt x="663694" y="13792"/>
                  <a:pt x="695589" y="40084"/>
                </a:cubicBezTo>
                <a:lnTo>
                  <a:pt x="1255035" y="495227"/>
                </a:lnTo>
                <a:cubicBezTo>
                  <a:pt x="1296842" y="529276"/>
                  <a:pt x="1320979" y="579273"/>
                  <a:pt x="1320548" y="633149"/>
                </a:cubicBezTo>
                <a:cubicBezTo>
                  <a:pt x="1320548" y="687024"/>
                  <a:pt x="1296842" y="737021"/>
                  <a:pt x="1255035" y="771071"/>
                </a:cubicBezTo>
                <a:lnTo>
                  <a:pt x="695157" y="1225782"/>
                </a:lnTo>
                <a:cubicBezTo>
                  <a:pt x="662832" y="1252074"/>
                  <a:pt x="624472" y="1265866"/>
                  <a:pt x="583527" y="1265866"/>
                </a:cubicBezTo>
                <a:cubicBezTo>
                  <a:pt x="485258" y="1265866"/>
                  <a:pt x="405090" y="1186130"/>
                  <a:pt x="405090" y="1088292"/>
                </a:cubicBezTo>
                <a:cubicBezTo>
                  <a:pt x="330957" y="1124065"/>
                  <a:pt x="219327" y="1130961"/>
                  <a:pt x="219327" y="1130961"/>
                </a:cubicBezTo>
                <a:lnTo>
                  <a:pt x="219310" y="1129432"/>
                </a:lnTo>
                <a:lnTo>
                  <a:pt x="197832" y="1129432"/>
                </a:lnTo>
                <a:cubicBezTo>
                  <a:pt x="88788" y="1129432"/>
                  <a:pt x="0" y="1041333"/>
                  <a:pt x="0" y="933134"/>
                </a:cubicBezTo>
                <a:lnTo>
                  <a:pt x="0" y="446449"/>
                </a:lnTo>
                <a:cubicBezTo>
                  <a:pt x="0" y="338250"/>
                  <a:pt x="88788" y="250151"/>
                  <a:pt x="197832" y="250151"/>
                </a:cubicBezTo>
                <a:lnTo>
                  <a:pt x="209902" y="250151"/>
                </a:lnTo>
                <a:lnTo>
                  <a:pt x="209844" y="244812"/>
                </a:lnTo>
                <a:cubicBezTo>
                  <a:pt x="284839" y="243950"/>
                  <a:pt x="405521" y="202142"/>
                  <a:pt x="405521" y="202142"/>
                </a:cubicBezTo>
                <a:lnTo>
                  <a:pt x="405521" y="178006"/>
                </a:lnTo>
                <a:cubicBezTo>
                  <a:pt x="405521" y="79737"/>
                  <a:pt x="485688" y="0"/>
                  <a:pt x="583958" y="0"/>
                </a:cubicBezTo>
                <a:close/>
              </a:path>
            </a:pathLst>
          </a:custGeom>
          <a:noFill/>
          <a:ln>
            <a:noFill/>
          </a:ln>
        </p:spPr>
      </p:pic>
      <p:pic>
        <p:nvPicPr>
          <p:cNvPr id="158" name="Google Shape;158;p26" descr="A black and white outline of a city&#10;&#10;Description automatically generated with medium confidence"/>
          <p:cNvPicPr preferRelativeResize="0"/>
          <p:nvPr/>
        </p:nvPicPr>
        <p:blipFill rotWithShape="1">
          <a:blip r:embed="rId4">
            <a:alphaModFix/>
            <a:duotone>
              <a:prstClr val="black"/>
              <a:schemeClr val="accent1">
                <a:tint val="45000"/>
                <a:satMod val="400000"/>
              </a:schemeClr>
            </a:duotone>
          </a:blip>
          <a:srcRect l="36449" t="26820" r="45730" b="33970"/>
          <a:stretch/>
        </p:blipFill>
        <p:spPr>
          <a:xfrm>
            <a:off x="3557845" y="3616473"/>
            <a:ext cx="795633" cy="762684"/>
          </a:xfrm>
          <a:custGeom>
            <a:avLst/>
            <a:gdLst/>
            <a:ahLst/>
            <a:cxnLst/>
            <a:rect l="l" t="t" r="r" b="b"/>
            <a:pathLst>
              <a:path w="1320553" h="1265866" extrusionOk="0">
                <a:moveTo>
                  <a:pt x="583958" y="0"/>
                </a:moveTo>
                <a:cubicBezTo>
                  <a:pt x="624904" y="0"/>
                  <a:pt x="663694" y="13792"/>
                  <a:pt x="695589" y="40084"/>
                </a:cubicBezTo>
                <a:lnTo>
                  <a:pt x="1255035" y="495227"/>
                </a:lnTo>
                <a:cubicBezTo>
                  <a:pt x="1296842" y="529276"/>
                  <a:pt x="1320979" y="579273"/>
                  <a:pt x="1320548" y="633149"/>
                </a:cubicBezTo>
                <a:cubicBezTo>
                  <a:pt x="1320548" y="687024"/>
                  <a:pt x="1296842" y="737021"/>
                  <a:pt x="1255035" y="771071"/>
                </a:cubicBezTo>
                <a:lnTo>
                  <a:pt x="695157" y="1225782"/>
                </a:lnTo>
                <a:cubicBezTo>
                  <a:pt x="662832" y="1252074"/>
                  <a:pt x="624472" y="1265866"/>
                  <a:pt x="583527" y="1265866"/>
                </a:cubicBezTo>
                <a:cubicBezTo>
                  <a:pt x="485258" y="1265866"/>
                  <a:pt x="405090" y="1186130"/>
                  <a:pt x="405090" y="1088292"/>
                </a:cubicBezTo>
                <a:cubicBezTo>
                  <a:pt x="330957" y="1124065"/>
                  <a:pt x="219327" y="1130961"/>
                  <a:pt x="219327" y="1130961"/>
                </a:cubicBezTo>
                <a:lnTo>
                  <a:pt x="219310" y="1129432"/>
                </a:lnTo>
                <a:lnTo>
                  <a:pt x="197832" y="1129432"/>
                </a:lnTo>
                <a:cubicBezTo>
                  <a:pt x="88788" y="1129432"/>
                  <a:pt x="0" y="1041333"/>
                  <a:pt x="0" y="933134"/>
                </a:cubicBezTo>
                <a:lnTo>
                  <a:pt x="0" y="446449"/>
                </a:lnTo>
                <a:cubicBezTo>
                  <a:pt x="0" y="338250"/>
                  <a:pt x="88788" y="250151"/>
                  <a:pt x="197832" y="250151"/>
                </a:cubicBezTo>
                <a:lnTo>
                  <a:pt x="209902" y="250151"/>
                </a:lnTo>
                <a:lnTo>
                  <a:pt x="209844" y="244812"/>
                </a:lnTo>
                <a:cubicBezTo>
                  <a:pt x="284839" y="243950"/>
                  <a:pt x="405521" y="202142"/>
                  <a:pt x="405521" y="202142"/>
                </a:cubicBezTo>
                <a:lnTo>
                  <a:pt x="405521" y="178006"/>
                </a:lnTo>
                <a:cubicBezTo>
                  <a:pt x="405521" y="79737"/>
                  <a:pt x="485688" y="0"/>
                  <a:pt x="583958" y="0"/>
                </a:cubicBezTo>
                <a:close/>
              </a:path>
            </a:pathLst>
          </a:custGeom>
          <a:noFill/>
          <a:ln>
            <a:noFill/>
          </a:ln>
        </p:spPr>
      </p:pic>
      <p:pic>
        <p:nvPicPr>
          <p:cNvPr id="159" name="Google Shape;159;p26" descr="A black and white outline of a city&#10;&#10;Description automatically generated with medium confidence"/>
          <p:cNvPicPr preferRelativeResize="0"/>
          <p:nvPr/>
        </p:nvPicPr>
        <p:blipFill rotWithShape="1">
          <a:blip r:embed="rId5">
            <a:alphaModFix/>
            <a:duotone>
              <a:prstClr val="black"/>
              <a:schemeClr val="accent3">
                <a:tint val="45000"/>
                <a:satMod val="400000"/>
              </a:schemeClr>
            </a:duotone>
          </a:blip>
          <a:srcRect l="36449" t="26820" r="45730" b="33970"/>
          <a:stretch/>
        </p:blipFill>
        <p:spPr>
          <a:xfrm>
            <a:off x="3557844" y="4495739"/>
            <a:ext cx="795633" cy="762684"/>
          </a:xfrm>
          <a:custGeom>
            <a:avLst/>
            <a:gdLst/>
            <a:ahLst/>
            <a:cxnLst/>
            <a:rect l="l" t="t" r="r" b="b"/>
            <a:pathLst>
              <a:path w="1320553" h="1265866" extrusionOk="0">
                <a:moveTo>
                  <a:pt x="583958" y="0"/>
                </a:moveTo>
                <a:cubicBezTo>
                  <a:pt x="624904" y="0"/>
                  <a:pt x="663694" y="13792"/>
                  <a:pt x="695589" y="40084"/>
                </a:cubicBezTo>
                <a:lnTo>
                  <a:pt x="1255035" y="495227"/>
                </a:lnTo>
                <a:cubicBezTo>
                  <a:pt x="1296842" y="529276"/>
                  <a:pt x="1320979" y="579273"/>
                  <a:pt x="1320548" y="633149"/>
                </a:cubicBezTo>
                <a:cubicBezTo>
                  <a:pt x="1320548" y="687024"/>
                  <a:pt x="1296842" y="737021"/>
                  <a:pt x="1255035" y="771071"/>
                </a:cubicBezTo>
                <a:lnTo>
                  <a:pt x="695157" y="1225782"/>
                </a:lnTo>
                <a:cubicBezTo>
                  <a:pt x="662832" y="1252074"/>
                  <a:pt x="624472" y="1265866"/>
                  <a:pt x="583527" y="1265866"/>
                </a:cubicBezTo>
                <a:cubicBezTo>
                  <a:pt x="485258" y="1265866"/>
                  <a:pt x="405090" y="1186130"/>
                  <a:pt x="405090" y="1088292"/>
                </a:cubicBezTo>
                <a:cubicBezTo>
                  <a:pt x="330957" y="1124065"/>
                  <a:pt x="219327" y="1130961"/>
                  <a:pt x="219327" y="1130961"/>
                </a:cubicBezTo>
                <a:lnTo>
                  <a:pt x="219310" y="1129432"/>
                </a:lnTo>
                <a:lnTo>
                  <a:pt x="197832" y="1129432"/>
                </a:lnTo>
                <a:cubicBezTo>
                  <a:pt x="88788" y="1129432"/>
                  <a:pt x="0" y="1041333"/>
                  <a:pt x="0" y="933134"/>
                </a:cubicBezTo>
                <a:lnTo>
                  <a:pt x="0" y="446449"/>
                </a:lnTo>
                <a:cubicBezTo>
                  <a:pt x="0" y="338250"/>
                  <a:pt x="88788" y="250151"/>
                  <a:pt x="197832" y="250151"/>
                </a:cubicBezTo>
                <a:lnTo>
                  <a:pt x="209902" y="250151"/>
                </a:lnTo>
                <a:lnTo>
                  <a:pt x="209844" y="244812"/>
                </a:lnTo>
                <a:cubicBezTo>
                  <a:pt x="284839" y="243950"/>
                  <a:pt x="405521" y="202142"/>
                  <a:pt x="405521" y="202142"/>
                </a:cubicBezTo>
                <a:lnTo>
                  <a:pt x="405521" y="178006"/>
                </a:lnTo>
                <a:cubicBezTo>
                  <a:pt x="405521" y="79737"/>
                  <a:pt x="485688" y="0"/>
                  <a:pt x="583958" y="0"/>
                </a:cubicBezTo>
                <a:close/>
              </a:path>
            </a:pathLst>
          </a:custGeom>
          <a:noFill/>
          <a:ln>
            <a:noFill/>
          </a:ln>
        </p:spPr>
      </p:pic>
      <p:pic>
        <p:nvPicPr>
          <p:cNvPr id="160" name="Google Shape;160;p26"/>
          <p:cNvPicPr preferRelativeResize="0"/>
          <p:nvPr/>
        </p:nvPicPr>
        <p:blipFill rotWithShape="1">
          <a:blip r:embed="rId6">
            <a:alphaModFix/>
          </a:blip>
          <a:srcRect/>
          <a:stretch/>
        </p:blipFill>
        <p:spPr>
          <a:xfrm>
            <a:off x="1506296" y="2319934"/>
            <a:ext cx="7119229" cy="173455"/>
          </a:xfrm>
          <a:prstGeom prst="rect">
            <a:avLst/>
          </a:prstGeom>
          <a:noFill/>
          <a:ln>
            <a:noFill/>
          </a:ln>
        </p:spPr>
      </p:pic>
      <p:pic>
        <p:nvPicPr>
          <p:cNvPr id="9" name="Google Shape;159;p26" descr="A black and white outline of a city&#10;&#10;Description automatically generated with medium confidence">
            <a:extLst>
              <a:ext uri="{FF2B5EF4-FFF2-40B4-BE49-F238E27FC236}">
                <a16:creationId xmlns:a16="http://schemas.microsoft.com/office/drawing/2014/main" id="{2543349F-3F39-4120-95D2-F377B72C12AB}"/>
              </a:ext>
            </a:extLst>
          </p:cNvPr>
          <p:cNvPicPr preferRelativeResize="0"/>
          <p:nvPr/>
        </p:nvPicPr>
        <p:blipFill rotWithShape="1">
          <a:blip r:embed="rId5">
            <a:alphaModFix/>
            <a:duotone>
              <a:prstClr val="black"/>
              <a:srgbClr val="FFFF00">
                <a:tint val="45000"/>
                <a:satMod val="400000"/>
              </a:srgbClr>
            </a:duotone>
          </a:blip>
          <a:srcRect l="36449" t="26820" r="45730" b="33970"/>
          <a:stretch/>
        </p:blipFill>
        <p:spPr>
          <a:xfrm>
            <a:off x="3557843" y="5457607"/>
            <a:ext cx="795633" cy="762684"/>
          </a:xfrm>
          <a:custGeom>
            <a:avLst/>
            <a:gdLst/>
            <a:ahLst/>
            <a:cxnLst/>
            <a:rect l="l" t="t" r="r" b="b"/>
            <a:pathLst>
              <a:path w="1320553" h="1265866" extrusionOk="0">
                <a:moveTo>
                  <a:pt x="583958" y="0"/>
                </a:moveTo>
                <a:cubicBezTo>
                  <a:pt x="624904" y="0"/>
                  <a:pt x="663694" y="13792"/>
                  <a:pt x="695589" y="40084"/>
                </a:cubicBezTo>
                <a:lnTo>
                  <a:pt x="1255035" y="495227"/>
                </a:lnTo>
                <a:cubicBezTo>
                  <a:pt x="1296842" y="529276"/>
                  <a:pt x="1320979" y="579273"/>
                  <a:pt x="1320548" y="633149"/>
                </a:cubicBezTo>
                <a:cubicBezTo>
                  <a:pt x="1320548" y="687024"/>
                  <a:pt x="1296842" y="737021"/>
                  <a:pt x="1255035" y="771071"/>
                </a:cubicBezTo>
                <a:lnTo>
                  <a:pt x="695157" y="1225782"/>
                </a:lnTo>
                <a:cubicBezTo>
                  <a:pt x="662832" y="1252074"/>
                  <a:pt x="624472" y="1265866"/>
                  <a:pt x="583527" y="1265866"/>
                </a:cubicBezTo>
                <a:cubicBezTo>
                  <a:pt x="485258" y="1265866"/>
                  <a:pt x="405090" y="1186130"/>
                  <a:pt x="405090" y="1088292"/>
                </a:cubicBezTo>
                <a:cubicBezTo>
                  <a:pt x="330957" y="1124065"/>
                  <a:pt x="219327" y="1130961"/>
                  <a:pt x="219327" y="1130961"/>
                </a:cubicBezTo>
                <a:lnTo>
                  <a:pt x="219310" y="1129432"/>
                </a:lnTo>
                <a:lnTo>
                  <a:pt x="197832" y="1129432"/>
                </a:lnTo>
                <a:cubicBezTo>
                  <a:pt x="88788" y="1129432"/>
                  <a:pt x="0" y="1041333"/>
                  <a:pt x="0" y="933134"/>
                </a:cubicBezTo>
                <a:lnTo>
                  <a:pt x="0" y="446449"/>
                </a:lnTo>
                <a:cubicBezTo>
                  <a:pt x="0" y="338250"/>
                  <a:pt x="88788" y="250151"/>
                  <a:pt x="197832" y="250151"/>
                </a:cubicBezTo>
                <a:lnTo>
                  <a:pt x="209902" y="250151"/>
                </a:lnTo>
                <a:lnTo>
                  <a:pt x="209844" y="244812"/>
                </a:lnTo>
                <a:cubicBezTo>
                  <a:pt x="284839" y="243950"/>
                  <a:pt x="405521" y="202142"/>
                  <a:pt x="405521" y="202142"/>
                </a:cubicBezTo>
                <a:lnTo>
                  <a:pt x="405521" y="178006"/>
                </a:lnTo>
                <a:cubicBezTo>
                  <a:pt x="405521" y="79737"/>
                  <a:pt x="485688" y="0"/>
                  <a:pt x="583958" y="0"/>
                </a:cubicBezTo>
                <a:close/>
              </a:path>
            </a:pathLst>
          </a:custGeom>
          <a:noFill/>
          <a:ln>
            <a:solidFill>
              <a:srgbClr val="4472C4"/>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44"/>
          <p:cNvSpPr txBox="1">
            <a:spLocks noGrp="1"/>
          </p:cNvSpPr>
          <p:nvPr>
            <p:ph type="title"/>
          </p:nvPr>
        </p:nvSpPr>
        <p:spPr>
          <a:xfrm>
            <a:off x="1123750" y="1660175"/>
            <a:ext cx="56301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
                <a:solidFill>
                  <a:schemeClr val="accent2"/>
                </a:solidFill>
              </a:rPr>
              <a:t>Credits.</a:t>
            </a:r>
            <a:endParaRPr>
              <a:solidFill>
                <a:schemeClr val="accent2"/>
              </a:solidFill>
            </a:endParaRPr>
          </a:p>
        </p:txBody>
      </p:sp>
      <p:sp>
        <p:nvSpPr>
          <p:cNvPr id="697" name="Google Shape;697;p44"/>
          <p:cNvSpPr txBox="1">
            <a:spLocks noGrp="1"/>
          </p:cNvSpPr>
          <p:nvPr>
            <p:ph type="body" idx="1"/>
          </p:nvPr>
        </p:nvSpPr>
        <p:spPr>
          <a:xfrm>
            <a:off x="1123925" y="2508425"/>
            <a:ext cx="5889434" cy="3652678"/>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1900"/>
              <a:buNone/>
            </a:pPr>
            <a:r>
              <a:rPr lang="en" sz="2400" dirty="0"/>
              <a:t>Creators: M</a:t>
            </a:r>
            <a:r>
              <a:rPr lang="en-US" sz="2400" dirty="0"/>
              <a:t>r</a:t>
            </a:r>
            <a:r>
              <a:rPr lang="en" sz="2400" dirty="0"/>
              <a:t>s. Acoff and Dr. Blum</a:t>
            </a:r>
          </a:p>
          <a:p>
            <a:pPr marL="0" lvl="0" indent="0" algn="l" rtl="0">
              <a:lnSpc>
                <a:spcPct val="115000"/>
              </a:lnSpc>
              <a:spcBef>
                <a:spcPts val="0"/>
              </a:spcBef>
              <a:spcAft>
                <a:spcPts val="0"/>
              </a:spcAft>
              <a:buSzPts val="1900"/>
              <a:buNone/>
            </a:pPr>
            <a:endParaRPr lang="en" sz="2400" dirty="0"/>
          </a:p>
          <a:p>
            <a:pPr marL="0" lvl="0" indent="0" algn="l" rtl="0">
              <a:lnSpc>
                <a:spcPct val="115000"/>
              </a:lnSpc>
              <a:spcBef>
                <a:spcPts val="0"/>
              </a:spcBef>
              <a:spcAft>
                <a:spcPts val="0"/>
              </a:spcAft>
              <a:buSzPts val="1900"/>
              <a:buNone/>
            </a:pPr>
            <a:r>
              <a:rPr lang="en" sz="2400" dirty="0"/>
              <a:t>Presentation Template: </a:t>
            </a:r>
            <a:r>
              <a:rPr lang="en" sz="2400" u="sng" dirty="0">
                <a:solidFill>
                  <a:schemeClr val="hlink"/>
                </a:solidFill>
                <a:hlinkClick r:id="rId3"/>
              </a:rPr>
              <a:t>SlidesMania</a:t>
            </a:r>
            <a:endParaRPr sz="2400" dirty="0"/>
          </a:p>
          <a:p>
            <a:pPr marL="0" lvl="0" indent="0" algn="l" rtl="0">
              <a:lnSpc>
                <a:spcPct val="115000"/>
              </a:lnSpc>
              <a:spcBef>
                <a:spcPts val="2100"/>
              </a:spcBef>
              <a:spcAft>
                <a:spcPts val="0"/>
              </a:spcAft>
              <a:buSzPts val="1900"/>
              <a:buNone/>
            </a:pPr>
            <a:r>
              <a:rPr lang="en" sz="2400" dirty="0"/>
              <a:t>Images: </a:t>
            </a:r>
            <a:r>
              <a:rPr lang="en" sz="2400" u="sng" dirty="0">
                <a:solidFill>
                  <a:schemeClr val="hlink"/>
                </a:solidFill>
                <a:hlinkClick r:id="rId4"/>
              </a:rPr>
              <a:t>Unsplash</a:t>
            </a:r>
            <a:endParaRPr sz="2400" dirty="0"/>
          </a:p>
          <a:p>
            <a:pPr marL="0" lvl="0" indent="0" algn="l" rtl="0">
              <a:lnSpc>
                <a:spcPct val="115000"/>
              </a:lnSpc>
              <a:spcBef>
                <a:spcPts val="2100"/>
              </a:spcBef>
              <a:spcAft>
                <a:spcPts val="0"/>
              </a:spcAft>
              <a:buSzPts val="1900"/>
              <a:buNone/>
            </a:pPr>
            <a:r>
              <a:rPr lang="en" dirty="0"/>
              <a:t>Fonts used in this presentation: Coming</a:t>
            </a:r>
          </a:p>
          <a:p>
            <a:pPr marL="0" lvl="0" indent="0" algn="l" rtl="0">
              <a:lnSpc>
                <a:spcPct val="115000"/>
              </a:lnSpc>
              <a:spcBef>
                <a:spcPts val="2100"/>
              </a:spcBef>
              <a:spcAft>
                <a:spcPts val="0"/>
              </a:spcAft>
              <a:buSzPts val="1900"/>
              <a:buNone/>
            </a:pPr>
            <a:r>
              <a:rPr lang="en" dirty="0"/>
              <a:t> Soon and </a:t>
            </a:r>
            <a:r>
              <a:rPr lang="en" sz="2600" b="0" dirty="0">
                <a:latin typeface="Chelsea Market"/>
                <a:ea typeface="Chelsea Market"/>
                <a:cs typeface="Chelsea Market"/>
                <a:sym typeface="Chelsea Market"/>
              </a:rPr>
              <a:t>Chelsea Market</a:t>
            </a:r>
            <a:endParaRPr sz="2600" b="0" dirty="0">
              <a:latin typeface="Chelsea Market"/>
              <a:ea typeface="Chelsea Market"/>
              <a:cs typeface="Chelsea Market"/>
              <a:sym typeface="Chelsea Market"/>
            </a:endParaRPr>
          </a:p>
          <a:p>
            <a:pPr marL="0" lvl="0" indent="0" algn="l" rtl="0">
              <a:lnSpc>
                <a:spcPct val="115000"/>
              </a:lnSpc>
              <a:spcBef>
                <a:spcPts val="2100"/>
              </a:spcBef>
              <a:spcAft>
                <a:spcPts val="2100"/>
              </a:spcAft>
              <a:buSzPts val="19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764676" y="2235600"/>
            <a:ext cx="3653700" cy="2162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5000"/>
              <a:buNone/>
            </a:pPr>
            <a:r>
              <a:rPr lang="en"/>
              <a:t>01</a:t>
            </a:r>
            <a:endParaRPr/>
          </a:p>
        </p:txBody>
      </p:sp>
      <p:sp>
        <p:nvSpPr>
          <p:cNvPr id="166" name="Google Shape;166;p27"/>
          <p:cNvSpPr txBox="1">
            <a:spLocks noGrp="1"/>
          </p:cNvSpPr>
          <p:nvPr>
            <p:ph type="subTitle" idx="1"/>
          </p:nvPr>
        </p:nvSpPr>
        <p:spPr>
          <a:xfrm>
            <a:off x="4750461" y="1321810"/>
            <a:ext cx="5526900" cy="717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3600"/>
              <a:buNone/>
            </a:pPr>
            <a:r>
              <a:rPr lang="en-US" sz="4000" b="0" dirty="0">
                <a:solidFill>
                  <a:schemeClr val="accent4"/>
                </a:solidFill>
                <a:latin typeface="Chelsea Market"/>
                <a:ea typeface="Chelsea Market"/>
                <a:cs typeface="Chelsea Market"/>
                <a:sym typeface="Chelsea Market"/>
              </a:rPr>
              <a:t>Student Health &amp; Attendance</a:t>
            </a:r>
            <a:endParaRPr sz="4000" b="0" dirty="0">
              <a:solidFill>
                <a:schemeClr val="accent4"/>
              </a:solidFill>
              <a:latin typeface="Chelsea Market"/>
              <a:ea typeface="Chelsea Market"/>
              <a:cs typeface="Chelsea Market"/>
              <a:sym typeface="Chelsea Market"/>
            </a:endParaRPr>
          </a:p>
        </p:txBody>
      </p:sp>
      <p:sp>
        <p:nvSpPr>
          <p:cNvPr id="167" name="Google Shape;167;p27"/>
          <p:cNvSpPr txBox="1">
            <a:spLocks noGrp="1"/>
          </p:cNvSpPr>
          <p:nvPr>
            <p:ph type="body" idx="2"/>
          </p:nvPr>
        </p:nvSpPr>
        <p:spPr>
          <a:xfrm>
            <a:off x="4759461" y="3316800"/>
            <a:ext cx="5517900" cy="1690196"/>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SzPts val="1900"/>
              <a:buNone/>
            </a:pPr>
            <a:r>
              <a:rPr lang="en-US" dirty="0"/>
              <a:t>Students are expected to attend school every day, if possible.  Helping maintain good health of every student is the concern of all UCS teachers and administrators.  Students who become ill must report their absence to the home building to help ensure accurate attendance. </a:t>
            </a:r>
            <a:endParaRPr dirty="0"/>
          </a:p>
        </p:txBody>
      </p:sp>
      <p:pic>
        <p:nvPicPr>
          <p:cNvPr id="168" name="Google Shape;168;p27" descr="A picture containing accessory&#10;&#10;Description automatically generated"/>
          <p:cNvPicPr preferRelativeResize="0"/>
          <p:nvPr/>
        </p:nvPicPr>
        <p:blipFill rotWithShape="1">
          <a:blip r:embed="rId3">
            <a:alphaModFix/>
          </a:blip>
          <a:srcRect/>
          <a:stretch/>
        </p:blipFill>
        <p:spPr>
          <a:xfrm rot="-4533881">
            <a:off x="1070370" y="1634463"/>
            <a:ext cx="2953886" cy="29776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1279750" y="689700"/>
            <a:ext cx="9090900" cy="10326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4000"/>
              <a:buNone/>
            </a:pPr>
            <a:r>
              <a:rPr lang="en" sz="4000"/>
              <a:t>Did you know?</a:t>
            </a:r>
            <a:endParaRPr sz="4000"/>
          </a:p>
        </p:txBody>
      </p:sp>
      <p:sp>
        <p:nvSpPr>
          <p:cNvPr id="191" name="Google Shape;191;p29"/>
          <p:cNvSpPr txBox="1">
            <a:spLocks noGrp="1"/>
          </p:cNvSpPr>
          <p:nvPr>
            <p:ph type="body" idx="3"/>
          </p:nvPr>
        </p:nvSpPr>
        <p:spPr>
          <a:xfrm>
            <a:off x="1769845" y="2947766"/>
            <a:ext cx="3570000" cy="3361594"/>
          </a:xfrm>
          <a:prstGeom prst="rect">
            <a:avLst/>
          </a:prstGeom>
          <a:noFill/>
          <a:ln>
            <a:noFill/>
          </a:ln>
        </p:spPr>
        <p:txBody>
          <a:bodyPr spcFirstLastPara="1" wrap="square" lIns="121900" tIns="121900" rIns="121900" bIns="121900" anchor="t" anchorCtr="0">
            <a:noAutofit/>
          </a:bodyPr>
          <a:lstStyle/>
          <a:p>
            <a:pPr marL="285750" indent="-285750">
              <a:spcBef>
                <a:spcPts val="1200"/>
              </a:spcBef>
              <a:spcAft>
                <a:spcPts val="1200"/>
              </a:spcAft>
              <a:buSzPts val="1900"/>
            </a:pPr>
            <a:r>
              <a:rPr lang="en-US" sz="1400" dirty="0"/>
              <a:t>Please call your home school to report and absence or early dismissal.  [Before school begins]</a:t>
            </a:r>
          </a:p>
          <a:p>
            <a:pPr marL="285750" indent="-285750">
              <a:spcBef>
                <a:spcPts val="1200"/>
              </a:spcBef>
              <a:spcAft>
                <a:spcPts val="1200"/>
              </a:spcAft>
              <a:buSzPts val="1900"/>
            </a:pPr>
            <a:r>
              <a:rPr lang="en-US" sz="1400" dirty="0"/>
              <a:t>Students are responsible for contacting their teachers to receive work missed.  </a:t>
            </a:r>
          </a:p>
          <a:p>
            <a:pPr marL="285750" indent="-285750">
              <a:spcBef>
                <a:spcPts val="1200"/>
              </a:spcBef>
              <a:spcAft>
                <a:spcPts val="1200"/>
              </a:spcAft>
              <a:buSzPts val="1900"/>
            </a:pPr>
            <a:r>
              <a:rPr lang="en-US" sz="1400" dirty="0"/>
              <a:t>Students are responsible for making arrangements in advanced for pre-arranged absences from a particular class. </a:t>
            </a:r>
          </a:p>
          <a:p>
            <a:pPr marL="0" lvl="0" indent="0" algn="l" rtl="0">
              <a:lnSpc>
                <a:spcPct val="115000"/>
              </a:lnSpc>
              <a:spcBef>
                <a:spcPts val="2100"/>
              </a:spcBef>
              <a:spcAft>
                <a:spcPts val="2100"/>
              </a:spcAft>
              <a:buSzPts val="1900"/>
              <a:buNone/>
            </a:pPr>
            <a:endParaRPr sz="1600" dirty="0"/>
          </a:p>
        </p:txBody>
      </p:sp>
      <p:sp>
        <p:nvSpPr>
          <p:cNvPr id="192" name="Google Shape;192;p29"/>
          <p:cNvSpPr txBox="1">
            <a:spLocks noGrp="1"/>
          </p:cNvSpPr>
          <p:nvPr>
            <p:ph type="subTitle" idx="1"/>
          </p:nvPr>
        </p:nvSpPr>
        <p:spPr>
          <a:xfrm>
            <a:off x="1838766" y="2288015"/>
            <a:ext cx="3608700" cy="442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Clr>
                <a:srgbClr val="000000"/>
              </a:buClr>
              <a:buSzPts val="2100"/>
              <a:buFont typeface="Arial"/>
              <a:buNone/>
            </a:pPr>
            <a:r>
              <a:rPr lang="en-US"/>
              <a:t>Reporting a student’s absence</a:t>
            </a:r>
            <a:endParaRPr/>
          </a:p>
        </p:txBody>
      </p:sp>
      <p:grpSp>
        <p:nvGrpSpPr>
          <p:cNvPr id="194" name="Google Shape;194;p29"/>
          <p:cNvGrpSpPr/>
          <p:nvPr/>
        </p:nvGrpSpPr>
        <p:grpSpPr>
          <a:xfrm>
            <a:off x="1336523" y="2029534"/>
            <a:ext cx="4560657" cy="4490138"/>
            <a:chOff x="1017885" y="2820184"/>
            <a:chExt cx="3386040" cy="2926172"/>
          </a:xfrm>
        </p:grpSpPr>
        <p:pic>
          <p:nvPicPr>
            <p:cNvPr id="195" name="Google Shape;195;p29"/>
            <p:cNvPicPr preferRelativeResize="0"/>
            <p:nvPr/>
          </p:nvPicPr>
          <p:blipFill rotWithShape="1">
            <a:blip r:embed="rId3">
              <a:alphaModFix/>
              <a:duotone>
                <a:prstClr val="black"/>
                <a:schemeClr val="accent4">
                  <a:tint val="45000"/>
                  <a:satMod val="400000"/>
                </a:schemeClr>
              </a:duotone>
            </a:blip>
            <a:srcRect/>
            <a:stretch/>
          </p:blipFill>
          <p:spPr>
            <a:xfrm rot="10800000" flipH="1">
              <a:off x="1199926" y="5538246"/>
              <a:ext cx="3203999" cy="208110"/>
            </a:xfrm>
            <a:prstGeom prst="rect">
              <a:avLst/>
            </a:prstGeom>
            <a:noFill/>
            <a:ln>
              <a:noFill/>
            </a:ln>
          </p:spPr>
        </p:pic>
        <p:pic>
          <p:nvPicPr>
            <p:cNvPr id="196" name="Google Shape;196;p29"/>
            <p:cNvPicPr preferRelativeResize="0"/>
            <p:nvPr/>
          </p:nvPicPr>
          <p:blipFill rotWithShape="1">
            <a:blip r:embed="rId3">
              <a:alphaModFix/>
              <a:duotone>
                <a:prstClr val="black"/>
                <a:schemeClr val="accent4">
                  <a:tint val="45000"/>
                  <a:satMod val="400000"/>
                </a:schemeClr>
              </a:duotone>
            </a:blip>
            <a:srcRect/>
            <a:stretch/>
          </p:blipFill>
          <p:spPr>
            <a:xfrm rot="10800000" flipH="1">
              <a:off x="1064808" y="2820184"/>
              <a:ext cx="3203999" cy="208110"/>
            </a:xfrm>
            <a:prstGeom prst="rect">
              <a:avLst/>
            </a:prstGeom>
            <a:noFill/>
            <a:ln>
              <a:noFill/>
            </a:ln>
          </p:spPr>
        </p:pic>
        <p:pic>
          <p:nvPicPr>
            <p:cNvPr id="197" name="Google Shape;197;p29"/>
            <p:cNvPicPr preferRelativeResize="0"/>
            <p:nvPr/>
          </p:nvPicPr>
          <p:blipFill rotWithShape="1">
            <a:blip r:embed="rId3">
              <a:alphaModFix/>
              <a:duotone>
                <a:prstClr val="black"/>
                <a:schemeClr val="accent4">
                  <a:tint val="45000"/>
                  <a:satMod val="400000"/>
                </a:schemeClr>
              </a:duotone>
            </a:blip>
            <a:srcRect/>
            <a:stretch/>
          </p:blipFill>
          <p:spPr>
            <a:xfrm rot="5400000" flipH="1">
              <a:off x="-305220" y="4165077"/>
              <a:ext cx="2830033" cy="183823"/>
            </a:xfrm>
            <a:prstGeom prst="rect">
              <a:avLst/>
            </a:prstGeom>
            <a:noFill/>
            <a:ln>
              <a:noFill/>
            </a:ln>
          </p:spPr>
        </p:pic>
        <p:pic>
          <p:nvPicPr>
            <p:cNvPr id="198" name="Google Shape;198;p29"/>
            <p:cNvPicPr preferRelativeResize="0"/>
            <p:nvPr/>
          </p:nvPicPr>
          <p:blipFill rotWithShape="1">
            <a:blip r:embed="rId3">
              <a:alphaModFix/>
              <a:duotone>
                <a:prstClr val="black"/>
                <a:schemeClr val="accent4">
                  <a:tint val="45000"/>
                  <a:satMod val="400000"/>
                </a:schemeClr>
              </a:duotone>
            </a:blip>
            <a:srcRect/>
            <a:stretch/>
          </p:blipFill>
          <p:spPr>
            <a:xfrm rot="5400000" flipH="1">
              <a:off x="2816624" y="4190215"/>
              <a:ext cx="2830033" cy="183823"/>
            </a:xfrm>
            <a:prstGeom prst="rect">
              <a:avLst/>
            </a:prstGeom>
            <a:noFill/>
            <a:ln>
              <a:noFill/>
            </a:ln>
          </p:spPr>
        </p:pic>
      </p:grpSp>
      <p:grpSp>
        <p:nvGrpSpPr>
          <p:cNvPr id="199" name="Google Shape;199;p29"/>
          <p:cNvGrpSpPr/>
          <p:nvPr/>
        </p:nvGrpSpPr>
        <p:grpSpPr>
          <a:xfrm>
            <a:off x="6294621" y="1953235"/>
            <a:ext cx="4341580" cy="4427987"/>
            <a:chOff x="1017885" y="2820184"/>
            <a:chExt cx="3386040" cy="2926172"/>
          </a:xfrm>
        </p:grpSpPr>
        <p:pic>
          <p:nvPicPr>
            <p:cNvPr id="200" name="Google Shape;200;p29"/>
            <p:cNvPicPr preferRelativeResize="0"/>
            <p:nvPr/>
          </p:nvPicPr>
          <p:blipFill rotWithShape="1">
            <a:blip r:embed="rId4">
              <a:alphaModFix/>
              <a:duotone>
                <a:prstClr val="black"/>
                <a:schemeClr val="accent4">
                  <a:tint val="45000"/>
                  <a:satMod val="400000"/>
                </a:schemeClr>
              </a:duotone>
            </a:blip>
            <a:srcRect/>
            <a:stretch/>
          </p:blipFill>
          <p:spPr>
            <a:xfrm rot="10800000" flipH="1">
              <a:off x="1199926" y="5538246"/>
              <a:ext cx="3203999" cy="208110"/>
            </a:xfrm>
            <a:prstGeom prst="rect">
              <a:avLst/>
            </a:prstGeom>
            <a:noFill/>
            <a:ln>
              <a:noFill/>
            </a:ln>
          </p:spPr>
        </p:pic>
        <p:pic>
          <p:nvPicPr>
            <p:cNvPr id="201" name="Google Shape;201;p29"/>
            <p:cNvPicPr preferRelativeResize="0"/>
            <p:nvPr/>
          </p:nvPicPr>
          <p:blipFill rotWithShape="1">
            <a:blip r:embed="rId4">
              <a:alphaModFix/>
              <a:duotone>
                <a:prstClr val="black"/>
                <a:schemeClr val="accent4">
                  <a:tint val="45000"/>
                  <a:satMod val="400000"/>
                </a:schemeClr>
              </a:duotone>
            </a:blip>
            <a:srcRect/>
            <a:stretch/>
          </p:blipFill>
          <p:spPr>
            <a:xfrm rot="10800000" flipH="1">
              <a:off x="1064808" y="2820184"/>
              <a:ext cx="3203999" cy="208110"/>
            </a:xfrm>
            <a:prstGeom prst="rect">
              <a:avLst/>
            </a:prstGeom>
            <a:noFill/>
            <a:ln>
              <a:noFill/>
            </a:ln>
          </p:spPr>
        </p:pic>
        <p:pic>
          <p:nvPicPr>
            <p:cNvPr id="202" name="Google Shape;202;p29"/>
            <p:cNvPicPr preferRelativeResize="0"/>
            <p:nvPr/>
          </p:nvPicPr>
          <p:blipFill rotWithShape="1">
            <a:blip r:embed="rId4">
              <a:alphaModFix/>
              <a:duotone>
                <a:prstClr val="black"/>
                <a:schemeClr val="accent4">
                  <a:tint val="45000"/>
                  <a:satMod val="400000"/>
                </a:schemeClr>
              </a:duotone>
            </a:blip>
            <a:srcRect/>
            <a:stretch/>
          </p:blipFill>
          <p:spPr>
            <a:xfrm rot="5400000" flipH="1">
              <a:off x="-305220" y="4165077"/>
              <a:ext cx="2830033" cy="183823"/>
            </a:xfrm>
            <a:prstGeom prst="rect">
              <a:avLst/>
            </a:prstGeom>
            <a:noFill/>
            <a:ln>
              <a:noFill/>
            </a:ln>
          </p:spPr>
        </p:pic>
        <p:pic>
          <p:nvPicPr>
            <p:cNvPr id="203" name="Google Shape;203;p29"/>
            <p:cNvPicPr preferRelativeResize="0"/>
            <p:nvPr/>
          </p:nvPicPr>
          <p:blipFill rotWithShape="1">
            <a:blip r:embed="rId4">
              <a:alphaModFix/>
              <a:duotone>
                <a:prstClr val="black"/>
                <a:schemeClr val="accent4">
                  <a:tint val="45000"/>
                  <a:satMod val="400000"/>
                </a:schemeClr>
              </a:duotone>
            </a:blip>
            <a:srcRect/>
            <a:stretch/>
          </p:blipFill>
          <p:spPr>
            <a:xfrm rot="5400000" flipH="1">
              <a:off x="2816624" y="4190215"/>
              <a:ext cx="2830033" cy="183823"/>
            </a:xfrm>
            <a:prstGeom prst="rect">
              <a:avLst/>
            </a:prstGeom>
            <a:noFill/>
            <a:ln>
              <a:noFill/>
            </a:ln>
          </p:spPr>
        </p:pic>
      </p:grpSp>
      <p:pic>
        <p:nvPicPr>
          <p:cNvPr id="204" name="Google Shape;204;p29"/>
          <p:cNvPicPr preferRelativeResize="0"/>
          <p:nvPr/>
        </p:nvPicPr>
        <p:blipFill rotWithShape="1">
          <a:blip r:embed="rId5">
            <a:alphaModFix/>
          </a:blip>
          <a:srcRect/>
          <a:stretch/>
        </p:blipFill>
        <p:spPr>
          <a:xfrm>
            <a:off x="2642226" y="1495088"/>
            <a:ext cx="7119229" cy="173455"/>
          </a:xfrm>
          <a:prstGeom prst="rect">
            <a:avLst/>
          </a:prstGeom>
          <a:noFill/>
          <a:ln>
            <a:noFill/>
          </a:ln>
        </p:spPr>
      </p:pic>
      <p:sp>
        <p:nvSpPr>
          <p:cNvPr id="3" name="Text Placeholder 2">
            <a:extLst>
              <a:ext uri="{FF2B5EF4-FFF2-40B4-BE49-F238E27FC236}">
                <a16:creationId xmlns:a16="http://schemas.microsoft.com/office/drawing/2014/main" id="{579312DF-033E-4429-B100-CCDA23267B49}"/>
              </a:ext>
            </a:extLst>
          </p:cNvPr>
          <p:cNvSpPr>
            <a:spLocks noGrp="1"/>
          </p:cNvSpPr>
          <p:nvPr>
            <p:ph type="body" idx="4"/>
          </p:nvPr>
        </p:nvSpPr>
        <p:spPr>
          <a:xfrm>
            <a:off x="6528034" y="2288015"/>
            <a:ext cx="3574754" cy="3118500"/>
          </a:xfrm>
        </p:spPr>
        <p:txBody>
          <a:bodyPr/>
          <a:lstStyle/>
          <a:p>
            <a:pPr>
              <a:spcBef>
                <a:spcPts val="1200"/>
              </a:spcBef>
              <a:spcAft>
                <a:spcPts val="1200"/>
              </a:spcAft>
            </a:pPr>
            <a:r>
              <a:rPr lang="en-US" sz="1400" dirty="0"/>
              <a:t>Students are expected to attend, be on time and prepared for class every day. </a:t>
            </a:r>
          </a:p>
          <a:p>
            <a:r>
              <a:rPr lang="en-US" sz="1400" dirty="0"/>
              <a:t>If a student (grades 9-12) accumulates more than 10 absences they will be placed on Credit Review</a:t>
            </a:r>
          </a:p>
          <a:p>
            <a:pPr marL="101600" indent="0">
              <a:buNone/>
            </a:pPr>
            <a:endParaRPr lang="en-US" sz="1400" dirty="0"/>
          </a:p>
          <a:p>
            <a:r>
              <a:rPr lang="en-US" sz="1400" dirty="0"/>
              <a:t>If a student (grades 7-8) accumulates more than 10 absences a truancy report may be filed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E322D7-4CA6-49C8-B515-896D3DD645CE}"/>
              </a:ext>
            </a:extLst>
          </p:cNvPr>
          <p:cNvSpPr>
            <a:spLocks noGrp="1"/>
          </p:cNvSpPr>
          <p:nvPr>
            <p:ph type="title"/>
          </p:nvPr>
        </p:nvSpPr>
        <p:spPr/>
        <p:txBody>
          <a:bodyPr/>
          <a:lstStyle/>
          <a:p>
            <a:r>
              <a:rPr lang="en-US"/>
              <a:t>Camera Expectations</a:t>
            </a:r>
          </a:p>
        </p:txBody>
      </p:sp>
      <p:pic>
        <p:nvPicPr>
          <p:cNvPr id="8" name="Picture 7">
            <a:extLst>
              <a:ext uri="{FF2B5EF4-FFF2-40B4-BE49-F238E27FC236}">
                <a16:creationId xmlns:a16="http://schemas.microsoft.com/office/drawing/2014/main" id="{81075913-16BF-4353-AF02-539EAD68DA7F}"/>
              </a:ext>
            </a:extLst>
          </p:cNvPr>
          <p:cNvPicPr>
            <a:picLocks noChangeAspect="1"/>
          </p:cNvPicPr>
          <p:nvPr/>
        </p:nvPicPr>
        <p:blipFill>
          <a:blip r:embed="rId2"/>
          <a:stretch>
            <a:fillRect/>
          </a:stretch>
        </p:blipFill>
        <p:spPr>
          <a:xfrm>
            <a:off x="2698812" y="1380566"/>
            <a:ext cx="6880194" cy="5357951"/>
          </a:xfrm>
          <a:prstGeom prst="rect">
            <a:avLst/>
          </a:prstGeom>
        </p:spPr>
      </p:pic>
    </p:spTree>
    <p:extLst>
      <p:ext uri="{BB962C8B-B14F-4D97-AF65-F5344CB8AC3E}">
        <p14:creationId xmlns:p14="http://schemas.microsoft.com/office/powerpoint/2010/main" val="58924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4A5A1D-680E-4DA0-8662-A02384A276CF}"/>
              </a:ext>
            </a:extLst>
          </p:cNvPr>
          <p:cNvSpPr>
            <a:spLocks noGrp="1"/>
          </p:cNvSpPr>
          <p:nvPr>
            <p:ph type="title"/>
          </p:nvPr>
        </p:nvSpPr>
        <p:spPr/>
        <p:txBody>
          <a:bodyPr/>
          <a:lstStyle/>
          <a:p>
            <a:r>
              <a:rPr lang="en-US" dirty="0"/>
              <a:t>Absences- Grades 7-8</a:t>
            </a:r>
          </a:p>
        </p:txBody>
      </p:sp>
      <p:sp>
        <p:nvSpPr>
          <p:cNvPr id="8" name="Text Placeholder 7">
            <a:extLst>
              <a:ext uri="{FF2B5EF4-FFF2-40B4-BE49-F238E27FC236}">
                <a16:creationId xmlns:a16="http://schemas.microsoft.com/office/drawing/2014/main" id="{1A7A6E4A-52FC-47B6-8304-E0AFD16E4B89}"/>
              </a:ext>
            </a:extLst>
          </p:cNvPr>
          <p:cNvSpPr>
            <a:spLocks noGrp="1"/>
          </p:cNvSpPr>
          <p:nvPr>
            <p:ph type="body" idx="1"/>
          </p:nvPr>
        </p:nvSpPr>
        <p:spPr/>
        <p:txBody>
          <a:bodyPr/>
          <a:lstStyle/>
          <a:p>
            <a:r>
              <a:rPr lang="en-US" dirty="0"/>
              <a:t>Please see student handbook pg. 60</a:t>
            </a:r>
          </a:p>
          <a:p>
            <a:r>
              <a:rPr lang="en-US" dirty="0"/>
              <a:t>Pre-excused absence- should seek approval prior to absence</a:t>
            </a:r>
          </a:p>
          <a:p>
            <a:r>
              <a:rPr lang="en-US" dirty="0"/>
              <a:t>Vacation absences of more than 10 days will not be approved</a:t>
            </a:r>
          </a:p>
          <a:p>
            <a:r>
              <a:rPr lang="en-US" dirty="0"/>
              <a:t>Excessive absences- pg. 62 of the handbook</a:t>
            </a:r>
          </a:p>
          <a:p>
            <a:pPr lvl="1"/>
            <a:endParaRPr lang="en-US" dirty="0"/>
          </a:p>
        </p:txBody>
      </p:sp>
    </p:spTree>
    <p:extLst>
      <p:ext uri="{BB962C8B-B14F-4D97-AF65-F5344CB8AC3E}">
        <p14:creationId xmlns:p14="http://schemas.microsoft.com/office/powerpoint/2010/main" val="109472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2489950" y="1139344"/>
            <a:ext cx="8154376" cy="8898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US" sz="4000" dirty="0"/>
              <a:t>Student Health &amp; Attendance</a:t>
            </a:r>
            <a:br>
              <a:rPr lang="en-US" sz="4000" dirty="0"/>
            </a:br>
            <a:r>
              <a:rPr lang="en-US" sz="4000" dirty="0"/>
              <a:t>Grades 7-8</a:t>
            </a:r>
            <a:endParaRPr sz="4000" dirty="0"/>
          </a:p>
        </p:txBody>
      </p:sp>
      <p:sp>
        <p:nvSpPr>
          <p:cNvPr id="222" name="Google Shape;222;p31"/>
          <p:cNvSpPr txBox="1">
            <a:spLocks noGrp="1"/>
          </p:cNvSpPr>
          <p:nvPr>
            <p:ph type="body" idx="5"/>
          </p:nvPr>
        </p:nvSpPr>
        <p:spPr>
          <a:xfrm>
            <a:off x="4659425" y="2910459"/>
            <a:ext cx="2963925" cy="1497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1400"/>
              <a:buNone/>
            </a:pPr>
            <a:r>
              <a:rPr lang="en-US" sz="1200" dirty="0"/>
              <a:t>T</a:t>
            </a:r>
            <a:r>
              <a:rPr lang="en-US" dirty="0"/>
              <a:t>he assistant principal may use this opportunity to discuss any class that is at five absences or more.. A letter signed by the student and assistant principal will be scanned and emailed home (sent United Staes mail if no email address on file). </a:t>
            </a:r>
            <a:endParaRPr sz="1200" dirty="0"/>
          </a:p>
        </p:txBody>
      </p:sp>
      <p:sp>
        <p:nvSpPr>
          <p:cNvPr id="224" name="Google Shape;224;p31"/>
          <p:cNvSpPr txBox="1">
            <a:spLocks noGrp="1"/>
          </p:cNvSpPr>
          <p:nvPr>
            <p:ph type="body" idx="6"/>
          </p:nvPr>
        </p:nvSpPr>
        <p:spPr>
          <a:xfrm>
            <a:off x="8195720" y="2749273"/>
            <a:ext cx="2847573" cy="1450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1400"/>
              <a:buNone/>
            </a:pPr>
            <a:r>
              <a:rPr lang="en-US" dirty="0"/>
              <a:t>When a student has accumulated 11 absences* in any one class over the course of a semester, a letter will be sent via email (or U.S. mail if no email address on file) stating that the student’s absences have become excessive, which may result in a referral to a truancy office.</a:t>
            </a:r>
            <a:endParaRPr sz="1100" dirty="0"/>
          </a:p>
        </p:txBody>
      </p:sp>
      <p:sp>
        <p:nvSpPr>
          <p:cNvPr id="226" name="Google Shape;226;p31"/>
          <p:cNvSpPr txBox="1">
            <a:spLocks noGrp="1"/>
          </p:cNvSpPr>
          <p:nvPr>
            <p:ph type="body" idx="4"/>
          </p:nvPr>
        </p:nvSpPr>
        <p:spPr>
          <a:xfrm>
            <a:off x="1123628" y="2910459"/>
            <a:ext cx="2767200" cy="1497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400"/>
              <a:buNone/>
            </a:pPr>
            <a:r>
              <a:rPr lang="en-US" sz="1600" dirty="0"/>
              <a:t>When a student has accumulated between seven and 10 absences* in any one class per semester, the student’s assistant principal will meet with the student.</a:t>
            </a:r>
            <a:endParaRPr sz="1200" dirty="0"/>
          </a:p>
        </p:txBody>
      </p:sp>
      <p:grpSp>
        <p:nvGrpSpPr>
          <p:cNvPr id="227" name="Google Shape;227;p31"/>
          <p:cNvGrpSpPr/>
          <p:nvPr/>
        </p:nvGrpSpPr>
        <p:grpSpPr>
          <a:xfrm>
            <a:off x="890624" y="2702348"/>
            <a:ext cx="3386040" cy="2926172"/>
            <a:chOff x="1017885" y="2820184"/>
            <a:chExt cx="3386040" cy="2926172"/>
          </a:xfrm>
        </p:grpSpPr>
        <p:pic>
          <p:nvPicPr>
            <p:cNvPr id="228" name="Google Shape;228;p31"/>
            <p:cNvPicPr preferRelativeResize="0"/>
            <p:nvPr/>
          </p:nvPicPr>
          <p:blipFill rotWithShape="1">
            <a:blip r:embed="rId3">
              <a:alphaModFix/>
              <a:duotone>
                <a:prstClr val="black"/>
                <a:schemeClr val="accent4">
                  <a:tint val="45000"/>
                  <a:satMod val="400000"/>
                </a:schemeClr>
              </a:duotone>
            </a:blip>
            <a:srcRect/>
            <a:stretch/>
          </p:blipFill>
          <p:spPr>
            <a:xfrm rot="10800000" flipH="1">
              <a:off x="1199926" y="5538246"/>
              <a:ext cx="3204000" cy="208110"/>
            </a:xfrm>
            <a:prstGeom prst="rect">
              <a:avLst/>
            </a:prstGeom>
            <a:noFill/>
            <a:ln>
              <a:noFill/>
            </a:ln>
          </p:spPr>
        </p:pic>
        <p:pic>
          <p:nvPicPr>
            <p:cNvPr id="229" name="Google Shape;229;p31"/>
            <p:cNvPicPr preferRelativeResize="0"/>
            <p:nvPr/>
          </p:nvPicPr>
          <p:blipFill rotWithShape="1">
            <a:blip r:embed="rId3">
              <a:alphaModFix/>
              <a:duotone>
                <a:prstClr val="black"/>
                <a:schemeClr val="accent4">
                  <a:tint val="45000"/>
                  <a:satMod val="400000"/>
                </a:schemeClr>
              </a:duotone>
            </a:blip>
            <a:srcRect/>
            <a:stretch/>
          </p:blipFill>
          <p:spPr>
            <a:xfrm rot="10800000" flipH="1">
              <a:off x="1064808" y="2820184"/>
              <a:ext cx="3204000" cy="208110"/>
            </a:xfrm>
            <a:prstGeom prst="rect">
              <a:avLst/>
            </a:prstGeom>
            <a:noFill/>
            <a:ln>
              <a:noFill/>
            </a:ln>
          </p:spPr>
        </p:pic>
        <p:pic>
          <p:nvPicPr>
            <p:cNvPr id="230" name="Google Shape;230;p31"/>
            <p:cNvPicPr preferRelativeResize="0"/>
            <p:nvPr/>
          </p:nvPicPr>
          <p:blipFill rotWithShape="1">
            <a:blip r:embed="rId3">
              <a:alphaModFix/>
              <a:duotone>
                <a:prstClr val="black"/>
                <a:schemeClr val="accent4">
                  <a:tint val="45000"/>
                  <a:satMod val="400000"/>
                </a:schemeClr>
              </a:duotone>
            </a:blip>
            <a:srcRect/>
            <a:stretch/>
          </p:blipFill>
          <p:spPr>
            <a:xfrm rot="5400000" flipH="1">
              <a:off x="-305220" y="4165076"/>
              <a:ext cx="2830034" cy="183823"/>
            </a:xfrm>
            <a:prstGeom prst="rect">
              <a:avLst/>
            </a:prstGeom>
            <a:noFill/>
            <a:ln>
              <a:noFill/>
            </a:ln>
          </p:spPr>
        </p:pic>
        <p:pic>
          <p:nvPicPr>
            <p:cNvPr id="231" name="Google Shape;231;p31"/>
            <p:cNvPicPr preferRelativeResize="0"/>
            <p:nvPr/>
          </p:nvPicPr>
          <p:blipFill rotWithShape="1">
            <a:blip r:embed="rId3">
              <a:alphaModFix/>
              <a:duotone>
                <a:prstClr val="black"/>
                <a:schemeClr val="accent4">
                  <a:tint val="45000"/>
                  <a:satMod val="400000"/>
                </a:schemeClr>
              </a:duotone>
            </a:blip>
            <a:srcRect/>
            <a:stretch/>
          </p:blipFill>
          <p:spPr>
            <a:xfrm rot="5400000" flipH="1">
              <a:off x="2816624" y="4190215"/>
              <a:ext cx="2830034" cy="183823"/>
            </a:xfrm>
            <a:prstGeom prst="rect">
              <a:avLst/>
            </a:prstGeom>
            <a:noFill/>
            <a:ln>
              <a:noFill/>
            </a:ln>
          </p:spPr>
        </p:pic>
      </p:grpSp>
      <p:grpSp>
        <p:nvGrpSpPr>
          <p:cNvPr id="232" name="Google Shape;232;p31"/>
          <p:cNvGrpSpPr/>
          <p:nvPr/>
        </p:nvGrpSpPr>
        <p:grpSpPr>
          <a:xfrm>
            <a:off x="4384827" y="2619078"/>
            <a:ext cx="3386040" cy="2926172"/>
            <a:chOff x="1017885" y="2820184"/>
            <a:chExt cx="3386040" cy="2926172"/>
          </a:xfrm>
        </p:grpSpPr>
        <p:pic>
          <p:nvPicPr>
            <p:cNvPr id="233" name="Google Shape;233;p31"/>
            <p:cNvPicPr preferRelativeResize="0"/>
            <p:nvPr/>
          </p:nvPicPr>
          <p:blipFill rotWithShape="1">
            <a:blip r:embed="rId4">
              <a:alphaModFix/>
              <a:duotone>
                <a:prstClr val="black"/>
                <a:schemeClr val="accent4">
                  <a:tint val="45000"/>
                  <a:satMod val="400000"/>
                </a:schemeClr>
              </a:duotone>
            </a:blip>
            <a:srcRect/>
            <a:stretch/>
          </p:blipFill>
          <p:spPr>
            <a:xfrm rot="10800000" flipH="1">
              <a:off x="1199926" y="5538246"/>
              <a:ext cx="3204000" cy="208110"/>
            </a:xfrm>
            <a:prstGeom prst="rect">
              <a:avLst/>
            </a:prstGeom>
            <a:noFill/>
            <a:ln>
              <a:noFill/>
            </a:ln>
          </p:spPr>
        </p:pic>
        <p:pic>
          <p:nvPicPr>
            <p:cNvPr id="234" name="Google Shape;234;p31"/>
            <p:cNvPicPr preferRelativeResize="0"/>
            <p:nvPr/>
          </p:nvPicPr>
          <p:blipFill rotWithShape="1">
            <a:blip r:embed="rId4">
              <a:alphaModFix/>
              <a:duotone>
                <a:prstClr val="black"/>
                <a:schemeClr val="accent4">
                  <a:tint val="45000"/>
                  <a:satMod val="400000"/>
                </a:schemeClr>
              </a:duotone>
            </a:blip>
            <a:srcRect/>
            <a:stretch/>
          </p:blipFill>
          <p:spPr>
            <a:xfrm rot="10800000" flipH="1">
              <a:off x="1064808" y="2820184"/>
              <a:ext cx="3204000" cy="208110"/>
            </a:xfrm>
            <a:prstGeom prst="rect">
              <a:avLst/>
            </a:prstGeom>
            <a:noFill/>
            <a:ln>
              <a:noFill/>
            </a:ln>
          </p:spPr>
        </p:pic>
        <p:pic>
          <p:nvPicPr>
            <p:cNvPr id="235" name="Google Shape;235;p31"/>
            <p:cNvPicPr preferRelativeResize="0"/>
            <p:nvPr/>
          </p:nvPicPr>
          <p:blipFill rotWithShape="1">
            <a:blip r:embed="rId4">
              <a:alphaModFix/>
              <a:duotone>
                <a:prstClr val="black"/>
                <a:schemeClr val="accent4">
                  <a:tint val="45000"/>
                  <a:satMod val="400000"/>
                </a:schemeClr>
              </a:duotone>
            </a:blip>
            <a:srcRect/>
            <a:stretch/>
          </p:blipFill>
          <p:spPr>
            <a:xfrm rot="5400000" flipH="1">
              <a:off x="-305220" y="4165076"/>
              <a:ext cx="2830034" cy="183823"/>
            </a:xfrm>
            <a:prstGeom prst="rect">
              <a:avLst/>
            </a:prstGeom>
            <a:noFill/>
            <a:ln>
              <a:noFill/>
            </a:ln>
          </p:spPr>
        </p:pic>
        <p:pic>
          <p:nvPicPr>
            <p:cNvPr id="236" name="Google Shape;236;p31"/>
            <p:cNvPicPr preferRelativeResize="0"/>
            <p:nvPr/>
          </p:nvPicPr>
          <p:blipFill rotWithShape="1">
            <a:blip r:embed="rId4">
              <a:alphaModFix/>
              <a:duotone>
                <a:prstClr val="black"/>
                <a:schemeClr val="accent4">
                  <a:tint val="45000"/>
                  <a:satMod val="400000"/>
                </a:schemeClr>
              </a:duotone>
            </a:blip>
            <a:srcRect/>
            <a:stretch/>
          </p:blipFill>
          <p:spPr>
            <a:xfrm rot="5400000" flipH="1">
              <a:off x="2816624" y="4190215"/>
              <a:ext cx="2830034" cy="183823"/>
            </a:xfrm>
            <a:prstGeom prst="rect">
              <a:avLst/>
            </a:prstGeom>
            <a:noFill/>
            <a:ln>
              <a:noFill/>
            </a:ln>
          </p:spPr>
        </p:pic>
      </p:grpSp>
      <p:grpSp>
        <p:nvGrpSpPr>
          <p:cNvPr id="237" name="Google Shape;237;p31"/>
          <p:cNvGrpSpPr/>
          <p:nvPr/>
        </p:nvGrpSpPr>
        <p:grpSpPr>
          <a:xfrm>
            <a:off x="7921449" y="2568802"/>
            <a:ext cx="3386040" cy="2926172"/>
            <a:chOff x="1017885" y="2820184"/>
            <a:chExt cx="3386040" cy="2926172"/>
          </a:xfrm>
        </p:grpSpPr>
        <p:pic>
          <p:nvPicPr>
            <p:cNvPr id="238" name="Google Shape;238;p31"/>
            <p:cNvPicPr preferRelativeResize="0"/>
            <p:nvPr/>
          </p:nvPicPr>
          <p:blipFill rotWithShape="1">
            <a:blip r:embed="rId5">
              <a:alphaModFix/>
              <a:duotone>
                <a:prstClr val="black"/>
                <a:schemeClr val="accent4">
                  <a:tint val="45000"/>
                  <a:satMod val="400000"/>
                </a:schemeClr>
              </a:duotone>
            </a:blip>
            <a:srcRect/>
            <a:stretch/>
          </p:blipFill>
          <p:spPr>
            <a:xfrm rot="10800000" flipH="1">
              <a:off x="1199926" y="5538246"/>
              <a:ext cx="3204000" cy="208110"/>
            </a:xfrm>
            <a:prstGeom prst="rect">
              <a:avLst/>
            </a:prstGeom>
            <a:noFill/>
            <a:ln>
              <a:noFill/>
            </a:ln>
          </p:spPr>
        </p:pic>
        <p:pic>
          <p:nvPicPr>
            <p:cNvPr id="239" name="Google Shape;239;p31"/>
            <p:cNvPicPr preferRelativeResize="0"/>
            <p:nvPr/>
          </p:nvPicPr>
          <p:blipFill rotWithShape="1">
            <a:blip r:embed="rId5">
              <a:alphaModFix/>
              <a:duotone>
                <a:prstClr val="black"/>
                <a:schemeClr val="accent4">
                  <a:tint val="45000"/>
                  <a:satMod val="400000"/>
                </a:schemeClr>
              </a:duotone>
            </a:blip>
            <a:srcRect/>
            <a:stretch/>
          </p:blipFill>
          <p:spPr>
            <a:xfrm rot="10800000" flipH="1">
              <a:off x="1064808" y="2820184"/>
              <a:ext cx="3204000" cy="208110"/>
            </a:xfrm>
            <a:prstGeom prst="rect">
              <a:avLst/>
            </a:prstGeom>
            <a:noFill/>
            <a:ln>
              <a:noFill/>
            </a:ln>
          </p:spPr>
        </p:pic>
        <p:pic>
          <p:nvPicPr>
            <p:cNvPr id="240" name="Google Shape;240;p31"/>
            <p:cNvPicPr preferRelativeResize="0"/>
            <p:nvPr/>
          </p:nvPicPr>
          <p:blipFill rotWithShape="1">
            <a:blip r:embed="rId5">
              <a:alphaModFix/>
              <a:duotone>
                <a:prstClr val="black"/>
                <a:schemeClr val="accent4">
                  <a:tint val="45000"/>
                  <a:satMod val="400000"/>
                </a:schemeClr>
              </a:duotone>
            </a:blip>
            <a:srcRect/>
            <a:stretch/>
          </p:blipFill>
          <p:spPr>
            <a:xfrm rot="5400000" flipH="1">
              <a:off x="-305220" y="4165076"/>
              <a:ext cx="2830034" cy="183823"/>
            </a:xfrm>
            <a:prstGeom prst="rect">
              <a:avLst/>
            </a:prstGeom>
            <a:noFill/>
            <a:ln>
              <a:noFill/>
            </a:ln>
          </p:spPr>
        </p:pic>
        <p:pic>
          <p:nvPicPr>
            <p:cNvPr id="241" name="Google Shape;241;p31"/>
            <p:cNvPicPr preferRelativeResize="0"/>
            <p:nvPr/>
          </p:nvPicPr>
          <p:blipFill rotWithShape="1">
            <a:blip r:embed="rId5">
              <a:alphaModFix/>
              <a:duotone>
                <a:prstClr val="black"/>
                <a:schemeClr val="accent4">
                  <a:tint val="45000"/>
                  <a:satMod val="400000"/>
                </a:schemeClr>
              </a:duotone>
            </a:blip>
            <a:srcRect/>
            <a:stretch/>
          </p:blipFill>
          <p:spPr>
            <a:xfrm rot="5400000" flipH="1">
              <a:off x="2816624" y="4190215"/>
              <a:ext cx="2830034" cy="183823"/>
            </a:xfrm>
            <a:prstGeom prst="rect">
              <a:avLst/>
            </a:prstGeom>
            <a:noFill/>
            <a:ln>
              <a:noFill/>
            </a:ln>
          </p:spPr>
        </p:pic>
      </p:grpSp>
      <p:pic>
        <p:nvPicPr>
          <p:cNvPr id="242" name="Google Shape;242;p31" descr="A black and white outline of a city&#10;&#10;Description automatically generated with medium confidence"/>
          <p:cNvPicPr preferRelativeResize="0"/>
          <p:nvPr/>
        </p:nvPicPr>
        <p:blipFill rotWithShape="1">
          <a:blip r:embed="rId6">
            <a:alphaModFix/>
            <a:duotone>
              <a:prstClr val="black"/>
              <a:schemeClr val="accent4">
                <a:tint val="45000"/>
                <a:satMod val="400000"/>
              </a:schemeClr>
            </a:duotone>
          </a:blip>
          <a:srcRect l="36449" t="26820" r="45730" b="33971"/>
          <a:stretch/>
        </p:blipFill>
        <p:spPr>
          <a:xfrm>
            <a:off x="1380174" y="1120528"/>
            <a:ext cx="1009307" cy="967509"/>
          </a:xfrm>
          <a:custGeom>
            <a:avLst/>
            <a:gdLst/>
            <a:ahLst/>
            <a:cxnLst/>
            <a:rect l="l" t="t" r="r" b="b"/>
            <a:pathLst>
              <a:path w="1320553" h="1265866" extrusionOk="0">
                <a:moveTo>
                  <a:pt x="583958" y="0"/>
                </a:moveTo>
                <a:cubicBezTo>
                  <a:pt x="624904" y="0"/>
                  <a:pt x="663694" y="13792"/>
                  <a:pt x="695589" y="40084"/>
                </a:cubicBezTo>
                <a:lnTo>
                  <a:pt x="1255035" y="495227"/>
                </a:lnTo>
                <a:cubicBezTo>
                  <a:pt x="1296842" y="529276"/>
                  <a:pt x="1320979" y="579273"/>
                  <a:pt x="1320548" y="633149"/>
                </a:cubicBezTo>
                <a:cubicBezTo>
                  <a:pt x="1320548" y="687024"/>
                  <a:pt x="1296842" y="737021"/>
                  <a:pt x="1255035" y="771071"/>
                </a:cubicBezTo>
                <a:lnTo>
                  <a:pt x="695157" y="1225782"/>
                </a:lnTo>
                <a:cubicBezTo>
                  <a:pt x="662832" y="1252074"/>
                  <a:pt x="624472" y="1265866"/>
                  <a:pt x="583527" y="1265866"/>
                </a:cubicBezTo>
                <a:cubicBezTo>
                  <a:pt x="485258" y="1265866"/>
                  <a:pt x="405090" y="1186130"/>
                  <a:pt x="405090" y="1088292"/>
                </a:cubicBezTo>
                <a:cubicBezTo>
                  <a:pt x="330957" y="1124065"/>
                  <a:pt x="219327" y="1130961"/>
                  <a:pt x="219327" y="1130961"/>
                </a:cubicBezTo>
                <a:lnTo>
                  <a:pt x="219310" y="1129432"/>
                </a:lnTo>
                <a:lnTo>
                  <a:pt x="197832" y="1129432"/>
                </a:lnTo>
                <a:cubicBezTo>
                  <a:pt x="88788" y="1129432"/>
                  <a:pt x="0" y="1041333"/>
                  <a:pt x="0" y="933134"/>
                </a:cubicBezTo>
                <a:lnTo>
                  <a:pt x="0" y="446449"/>
                </a:lnTo>
                <a:cubicBezTo>
                  <a:pt x="0" y="338250"/>
                  <a:pt x="88788" y="250151"/>
                  <a:pt x="197832" y="250151"/>
                </a:cubicBezTo>
                <a:lnTo>
                  <a:pt x="209902" y="250151"/>
                </a:lnTo>
                <a:lnTo>
                  <a:pt x="209844" y="244812"/>
                </a:lnTo>
                <a:cubicBezTo>
                  <a:pt x="284839" y="243950"/>
                  <a:pt x="405521" y="202142"/>
                  <a:pt x="405521" y="202142"/>
                </a:cubicBezTo>
                <a:lnTo>
                  <a:pt x="405521" y="178006"/>
                </a:lnTo>
                <a:cubicBezTo>
                  <a:pt x="405521" y="79737"/>
                  <a:pt x="485688" y="0"/>
                  <a:pt x="583958" y="0"/>
                </a:cubicBezTo>
                <a:close/>
              </a:path>
            </a:pathLst>
          </a:custGeom>
          <a:noFill/>
          <a:ln>
            <a:noFill/>
          </a:ln>
        </p:spPr>
      </p:pic>
    </p:spTree>
    <p:extLst>
      <p:ext uri="{BB962C8B-B14F-4D97-AF65-F5344CB8AC3E}">
        <p14:creationId xmlns:p14="http://schemas.microsoft.com/office/powerpoint/2010/main" val="2003421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4A5A1D-680E-4DA0-8662-A02384A276CF}"/>
              </a:ext>
            </a:extLst>
          </p:cNvPr>
          <p:cNvSpPr>
            <a:spLocks noGrp="1"/>
          </p:cNvSpPr>
          <p:nvPr>
            <p:ph type="title"/>
          </p:nvPr>
        </p:nvSpPr>
        <p:spPr/>
        <p:txBody>
          <a:bodyPr/>
          <a:lstStyle/>
          <a:p>
            <a:r>
              <a:rPr lang="en-US" dirty="0"/>
              <a:t>Absences- Grades 9-12</a:t>
            </a:r>
          </a:p>
        </p:txBody>
      </p:sp>
      <p:sp>
        <p:nvSpPr>
          <p:cNvPr id="8" name="Text Placeholder 7">
            <a:extLst>
              <a:ext uri="{FF2B5EF4-FFF2-40B4-BE49-F238E27FC236}">
                <a16:creationId xmlns:a16="http://schemas.microsoft.com/office/drawing/2014/main" id="{1A7A6E4A-52FC-47B6-8304-E0AFD16E4B89}"/>
              </a:ext>
            </a:extLst>
          </p:cNvPr>
          <p:cNvSpPr>
            <a:spLocks noGrp="1"/>
          </p:cNvSpPr>
          <p:nvPr>
            <p:ph type="body" idx="1"/>
          </p:nvPr>
        </p:nvSpPr>
        <p:spPr/>
        <p:txBody>
          <a:bodyPr/>
          <a:lstStyle/>
          <a:p>
            <a:r>
              <a:rPr lang="en-US" dirty="0"/>
              <a:t>Please see student handbook pg. 63</a:t>
            </a:r>
          </a:p>
          <a:p>
            <a:r>
              <a:rPr lang="en-US" dirty="0"/>
              <a:t>Pre-excused absence- should seek approval prior to absence</a:t>
            </a:r>
          </a:p>
          <a:p>
            <a:r>
              <a:rPr lang="en-US" dirty="0"/>
              <a:t>Vacation absences of more than 10 days will not be approved</a:t>
            </a:r>
          </a:p>
          <a:p>
            <a:r>
              <a:rPr lang="en-US" dirty="0"/>
              <a:t>Credit Review due to chronic absenteeism- pg. 64 of the handbook</a:t>
            </a:r>
          </a:p>
          <a:p>
            <a:pPr lvl="1"/>
            <a:endParaRPr lang="en-US" dirty="0"/>
          </a:p>
        </p:txBody>
      </p:sp>
    </p:spTree>
    <p:extLst>
      <p:ext uri="{BB962C8B-B14F-4D97-AF65-F5344CB8AC3E}">
        <p14:creationId xmlns:p14="http://schemas.microsoft.com/office/powerpoint/2010/main" val="142528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2489950" y="1139344"/>
            <a:ext cx="8154376" cy="8898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US" sz="4000" dirty="0"/>
              <a:t>Student Health &amp; Attendance</a:t>
            </a:r>
            <a:br>
              <a:rPr lang="en-US" sz="4000" dirty="0"/>
            </a:br>
            <a:r>
              <a:rPr lang="en-US" sz="4000" dirty="0"/>
              <a:t>Grades 9-12</a:t>
            </a:r>
            <a:endParaRPr sz="4000" dirty="0"/>
          </a:p>
        </p:txBody>
      </p:sp>
      <p:sp>
        <p:nvSpPr>
          <p:cNvPr id="222" name="Google Shape;222;p31"/>
          <p:cNvSpPr txBox="1">
            <a:spLocks noGrp="1"/>
          </p:cNvSpPr>
          <p:nvPr>
            <p:ph type="body" idx="5"/>
          </p:nvPr>
        </p:nvSpPr>
        <p:spPr>
          <a:xfrm>
            <a:off x="4615574" y="2742796"/>
            <a:ext cx="2963925" cy="1497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1400"/>
              <a:buNone/>
            </a:pPr>
            <a:r>
              <a:rPr lang="en-US" sz="1200" dirty="0"/>
              <a:t>The assistant/associate principal may use this opportunity to warn for any class that is at five absences or more (the warning should be added to the letter that will be sent home, there will not be an additional meeting when the student reaches seven to 10 absences in those classes). A letter signed by the student and assistant/associate principal will be scanned and emailed home (mailed in the case of no email address on file). •</a:t>
            </a:r>
            <a:endParaRPr sz="1200" dirty="0"/>
          </a:p>
        </p:txBody>
      </p:sp>
      <p:sp>
        <p:nvSpPr>
          <p:cNvPr id="224" name="Google Shape;224;p31"/>
          <p:cNvSpPr txBox="1">
            <a:spLocks noGrp="1"/>
          </p:cNvSpPr>
          <p:nvPr>
            <p:ph type="body" idx="6"/>
          </p:nvPr>
        </p:nvSpPr>
        <p:spPr>
          <a:xfrm>
            <a:off x="8195720" y="2749273"/>
            <a:ext cx="2847573" cy="1450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1400"/>
              <a:buNone/>
            </a:pPr>
            <a:r>
              <a:rPr lang="en-US" dirty="0"/>
              <a:t>When a student has accumulated 11 absences* in any one class over the course of a semester, the student will be notified in a meeting with an assistant/associate principal that they have lost credit in that class and that they are placed on an attendance contract to earn the credit back.</a:t>
            </a:r>
            <a:endParaRPr dirty="0"/>
          </a:p>
        </p:txBody>
      </p:sp>
      <p:sp>
        <p:nvSpPr>
          <p:cNvPr id="226" name="Google Shape;226;p31"/>
          <p:cNvSpPr txBox="1">
            <a:spLocks noGrp="1"/>
          </p:cNvSpPr>
          <p:nvPr>
            <p:ph type="body" idx="4"/>
          </p:nvPr>
        </p:nvSpPr>
        <p:spPr>
          <a:xfrm>
            <a:off x="1123628" y="2910459"/>
            <a:ext cx="2767200" cy="1497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400"/>
              <a:buNone/>
            </a:pPr>
            <a:r>
              <a:rPr lang="en-US" sz="1600" dirty="0"/>
              <a:t>When a student has accumulated between seven and 10 absences* in any one class per semester, the student’s assistant/associate principal will meet with the student.</a:t>
            </a:r>
            <a:endParaRPr sz="1200" dirty="0"/>
          </a:p>
        </p:txBody>
      </p:sp>
      <p:grpSp>
        <p:nvGrpSpPr>
          <p:cNvPr id="227" name="Google Shape;227;p31"/>
          <p:cNvGrpSpPr/>
          <p:nvPr/>
        </p:nvGrpSpPr>
        <p:grpSpPr>
          <a:xfrm>
            <a:off x="890624" y="2702348"/>
            <a:ext cx="3386040" cy="2926172"/>
            <a:chOff x="1017885" y="2820184"/>
            <a:chExt cx="3386040" cy="2926172"/>
          </a:xfrm>
        </p:grpSpPr>
        <p:pic>
          <p:nvPicPr>
            <p:cNvPr id="228" name="Google Shape;228;p31"/>
            <p:cNvPicPr preferRelativeResize="0"/>
            <p:nvPr/>
          </p:nvPicPr>
          <p:blipFill rotWithShape="1">
            <a:blip r:embed="rId3">
              <a:alphaModFix/>
              <a:duotone>
                <a:prstClr val="black"/>
                <a:schemeClr val="accent4">
                  <a:tint val="45000"/>
                  <a:satMod val="400000"/>
                </a:schemeClr>
              </a:duotone>
            </a:blip>
            <a:srcRect/>
            <a:stretch/>
          </p:blipFill>
          <p:spPr>
            <a:xfrm rot="10800000" flipH="1">
              <a:off x="1199926" y="5538246"/>
              <a:ext cx="3204000" cy="208110"/>
            </a:xfrm>
            <a:prstGeom prst="rect">
              <a:avLst/>
            </a:prstGeom>
            <a:noFill/>
            <a:ln>
              <a:noFill/>
            </a:ln>
          </p:spPr>
        </p:pic>
        <p:pic>
          <p:nvPicPr>
            <p:cNvPr id="229" name="Google Shape;229;p31"/>
            <p:cNvPicPr preferRelativeResize="0"/>
            <p:nvPr/>
          </p:nvPicPr>
          <p:blipFill rotWithShape="1">
            <a:blip r:embed="rId3">
              <a:alphaModFix/>
              <a:duotone>
                <a:prstClr val="black"/>
                <a:schemeClr val="accent4">
                  <a:tint val="45000"/>
                  <a:satMod val="400000"/>
                </a:schemeClr>
              </a:duotone>
            </a:blip>
            <a:srcRect/>
            <a:stretch/>
          </p:blipFill>
          <p:spPr>
            <a:xfrm rot="10800000" flipH="1">
              <a:off x="1064808" y="2820184"/>
              <a:ext cx="3204000" cy="208110"/>
            </a:xfrm>
            <a:prstGeom prst="rect">
              <a:avLst/>
            </a:prstGeom>
            <a:noFill/>
            <a:ln>
              <a:noFill/>
            </a:ln>
          </p:spPr>
        </p:pic>
        <p:pic>
          <p:nvPicPr>
            <p:cNvPr id="230" name="Google Shape;230;p31"/>
            <p:cNvPicPr preferRelativeResize="0"/>
            <p:nvPr/>
          </p:nvPicPr>
          <p:blipFill rotWithShape="1">
            <a:blip r:embed="rId3">
              <a:alphaModFix/>
              <a:duotone>
                <a:prstClr val="black"/>
                <a:schemeClr val="accent4">
                  <a:tint val="45000"/>
                  <a:satMod val="400000"/>
                </a:schemeClr>
              </a:duotone>
            </a:blip>
            <a:srcRect/>
            <a:stretch/>
          </p:blipFill>
          <p:spPr>
            <a:xfrm rot="5400000" flipH="1">
              <a:off x="-305220" y="4165076"/>
              <a:ext cx="2830034" cy="183823"/>
            </a:xfrm>
            <a:prstGeom prst="rect">
              <a:avLst/>
            </a:prstGeom>
            <a:noFill/>
            <a:ln>
              <a:noFill/>
            </a:ln>
          </p:spPr>
        </p:pic>
        <p:pic>
          <p:nvPicPr>
            <p:cNvPr id="231" name="Google Shape;231;p31"/>
            <p:cNvPicPr preferRelativeResize="0"/>
            <p:nvPr/>
          </p:nvPicPr>
          <p:blipFill rotWithShape="1">
            <a:blip r:embed="rId3">
              <a:alphaModFix/>
              <a:duotone>
                <a:prstClr val="black"/>
                <a:schemeClr val="accent4">
                  <a:tint val="45000"/>
                  <a:satMod val="400000"/>
                </a:schemeClr>
              </a:duotone>
            </a:blip>
            <a:srcRect/>
            <a:stretch/>
          </p:blipFill>
          <p:spPr>
            <a:xfrm rot="5400000" flipH="1">
              <a:off x="2816624" y="4190215"/>
              <a:ext cx="2830034" cy="183823"/>
            </a:xfrm>
            <a:prstGeom prst="rect">
              <a:avLst/>
            </a:prstGeom>
            <a:noFill/>
            <a:ln>
              <a:noFill/>
            </a:ln>
          </p:spPr>
        </p:pic>
      </p:grpSp>
      <p:grpSp>
        <p:nvGrpSpPr>
          <p:cNvPr id="232" name="Google Shape;232;p31"/>
          <p:cNvGrpSpPr/>
          <p:nvPr/>
        </p:nvGrpSpPr>
        <p:grpSpPr>
          <a:xfrm>
            <a:off x="4384827" y="2619078"/>
            <a:ext cx="3386040" cy="2926172"/>
            <a:chOff x="1017885" y="2820184"/>
            <a:chExt cx="3386040" cy="2926172"/>
          </a:xfrm>
        </p:grpSpPr>
        <p:pic>
          <p:nvPicPr>
            <p:cNvPr id="233" name="Google Shape;233;p31"/>
            <p:cNvPicPr preferRelativeResize="0"/>
            <p:nvPr/>
          </p:nvPicPr>
          <p:blipFill rotWithShape="1">
            <a:blip r:embed="rId4">
              <a:alphaModFix/>
              <a:duotone>
                <a:prstClr val="black"/>
                <a:schemeClr val="accent4">
                  <a:tint val="45000"/>
                  <a:satMod val="400000"/>
                </a:schemeClr>
              </a:duotone>
            </a:blip>
            <a:srcRect/>
            <a:stretch/>
          </p:blipFill>
          <p:spPr>
            <a:xfrm rot="10800000" flipH="1">
              <a:off x="1199926" y="5538246"/>
              <a:ext cx="3204000" cy="208110"/>
            </a:xfrm>
            <a:prstGeom prst="rect">
              <a:avLst/>
            </a:prstGeom>
            <a:noFill/>
            <a:ln>
              <a:noFill/>
            </a:ln>
          </p:spPr>
        </p:pic>
        <p:pic>
          <p:nvPicPr>
            <p:cNvPr id="234" name="Google Shape;234;p31"/>
            <p:cNvPicPr preferRelativeResize="0"/>
            <p:nvPr/>
          </p:nvPicPr>
          <p:blipFill rotWithShape="1">
            <a:blip r:embed="rId4">
              <a:alphaModFix/>
              <a:duotone>
                <a:prstClr val="black"/>
                <a:schemeClr val="accent4">
                  <a:tint val="45000"/>
                  <a:satMod val="400000"/>
                </a:schemeClr>
              </a:duotone>
            </a:blip>
            <a:srcRect/>
            <a:stretch/>
          </p:blipFill>
          <p:spPr>
            <a:xfrm rot="10800000" flipH="1">
              <a:off x="1064808" y="2820184"/>
              <a:ext cx="3204000" cy="208110"/>
            </a:xfrm>
            <a:prstGeom prst="rect">
              <a:avLst/>
            </a:prstGeom>
            <a:noFill/>
            <a:ln>
              <a:noFill/>
            </a:ln>
          </p:spPr>
        </p:pic>
        <p:pic>
          <p:nvPicPr>
            <p:cNvPr id="235" name="Google Shape;235;p31"/>
            <p:cNvPicPr preferRelativeResize="0"/>
            <p:nvPr/>
          </p:nvPicPr>
          <p:blipFill rotWithShape="1">
            <a:blip r:embed="rId4">
              <a:alphaModFix/>
              <a:duotone>
                <a:prstClr val="black"/>
                <a:schemeClr val="accent4">
                  <a:tint val="45000"/>
                  <a:satMod val="400000"/>
                </a:schemeClr>
              </a:duotone>
            </a:blip>
            <a:srcRect/>
            <a:stretch/>
          </p:blipFill>
          <p:spPr>
            <a:xfrm rot="5400000" flipH="1">
              <a:off x="-305220" y="4165076"/>
              <a:ext cx="2830034" cy="183823"/>
            </a:xfrm>
            <a:prstGeom prst="rect">
              <a:avLst/>
            </a:prstGeom>
            <a:noFill/>
            <a:ln>
              <a:noFill/>
            </a:ln>
          </p:spPr>
        </p:pic>
        <p:pic>
          <p:nvPicPr>
            <p:cNvPr id="236" name="Google Shape;236;p31"/>
            <p:cNvPicPr preferRelativeResize="0"/>
            <p:nvPr/>
          </p:nvPicPr>
          <p:blipFill rotWithShape="1">
            <a:blip r:embed="rId4">
              <a:alphaModFix/>
              <a:duotone>
                <a:prstClr val="black"/>
                <a:schemeClr val="accent4">
                  <a:tint val="45000"/>
                  <a:satMod val="400000"/>
                </a:schemeClr>
              </a:duotone>
            </a:blip>
            <a:srcRect/>
            <a:stretch/>
          </p:blipFill>
          <p:spPr>
            <a:xfrm rot="5400000" flipH="1">
              <a:off x="2816624" y="4190215"/>
              <a:ext cx="2830034" cy="183823"/>
            </a:xfrm>
            <a:prstGeom prst="rect">
              <a:avLst/>
            </a:prstGeom>
            <a:noFill/>
            <a:ln>
              <a:noFill/>
            </a:ln>
          </p:spPr>
        </p:pic>
      </p:grpSp>
      <p:grpSp>
        <p:nvGrpSpPr>
          <p:cNvPr id="237" name="Google Shape;237;p31"/>
          <p:cNvGrpSpPr/>
          <p:nvPr/>
        </p:nvGrpSpPr>
        <p:grpSpPr>
          <a:xfrm>
            <a:off x="7921449" y="2568802"/>
            <a:ext cx="3386040" cy="2926172"/>
            <a:chOff x="1017885" y="2820184"/>
            <a:chExt cx="3386040" cy="2926172"/>
          </a:xfrm>
        </p:grpSpPr>
        <p:pic>
          <p:nvPicPr>
            <p:cNvPr id="238" name="Google Shape;238;p31"/>
            <p:cNvPicPr preferRelativeResize="0"/>
            <p:nvPr/>
          </p:nvPicPr>
          <p:blipFill rotWithShape="1">
            <a:blip r:embed="rId5">
              <a:alphaModFix/>
              <a:duotone>
                <a:prstClr val="black"/>
                <a:schemeClr val="accent4">
                  <a:tint val="45000"/>
                  <a:satMod val="400000"/>
                </a:schemeClr>
              </a:duotone>
            </a:blip>
            <a:srcRect/>
            <a:stretch/>
          </p:blipFill>
          <p:spPr>
            <a:xfrm rot="10800000" flipH="1">
              <a:off x="1199926" y="5538246"/>
              <a:ext cx="3204000" cy="208110"/>
            </a:xfrm>
            <a:prstGeom prst="rect">
              <a:avLst/>
            </a:prstGeom>
            <a:noFill/>
            <a:ln>
              <a:noFill/>
            </a:ln>
          </p:spPr>
        </p:pic>
        <p:pic>
          <p:nvPicPr>
            <p:cNvPr id="239" name="Google Shape;239;p31"/>
            <p:cNvPicPr preferRelativeResize="0"/>
            <p:nvPr/>
          </p:nvPicPr>
          <p:blipFill rotWithShape="1">
            <a:blip r:embed="rId5">
              <a:alphaModFix/>
              <a:duotone>
                <a:prstClr val="black"/>
                <a:schemeClr val="accent4">
                  <a:tint val="45000"/>
                  <a:satMod val="400000"/>
                </a:schemeClr>
              </a:duotone>
            </a:blip>
            <a:srcRect/>
            <a:stretch/>
          </p:blipFill>
          <p:spPr>
            <a:xfrm rot="10800000" flipH="1">
              <a:off x="1064808" y="2820184"/>
              <a:ext cx="3204000" cy="208110"/>
            </a:xfrm>
            <a:prstGeom prst="rect">
              <a:avLst/>
            </a:prstGeom>
            <a:noFill/>
            <a:ln>
              <a:noFill/>
            </a:ln>
          </p:spPr>
        </p:pic>
        <p:pic>
          <p:nvPicPr>
            <p:cNvPr id="240" name="Google Shape;240;p31"/>
            <p:cNvPicPr preferRelativeResize="0"/>
            <p:nvPr/>
          </p:nvPicPr>
          <p:blipFill rotWithShape="1">
            <a:blip r:embed="rId5">
              <a:alphaModFix/>
              <a:duotone>
                <a:prstClr val="black"/>
                <a:schemeClr val="accent4">
                  <a:tint val="45000"/>
                  <a:satMod val="400000"/>
                </a:schemeClr>
              </a:duotone>
            </a:blip>
            <a:srcRect/>
            <a:stretch/>
          </p:blipFill>
          <p:spPr>
            <a:xfrm rot="5400000" flipH="1">
              <a:off x="-305220" y="4165076"/>
              <a:ext cx="2830034" cy="183823"/>
            </a:xfrm>
            <a:prstGeom prst="rect">
              <a:avLst/>
            </a:prstGeom>
            <a:noFill/>
            <a:ln>
              <a:noFill/>
            </a:ln>
          </p:spPr>
        </p:pic>
        <p:pic>
          <p:nvPicPr>
            <p:cNvPr id="241" name="Google Shape;241;p31"/>
            <p:cNvPicPr preferRelativeResize="0"/>
            <p:nvPr/>
          </p:nvPicPr>
          <p:blipFill rotWithShape="1">
            <a:blip r:embed="rId5">
              <a:alphaModFix/>
              <a:duotone>
                <a:prstClr val="black"/>
                <a:schemeClr val="accent4">
                  <a:tint val="45000"/>
                  <a:satMod val="400000"/>
                </a:schemeClr>
              </a:duotone>
            </a:blip>
            <a:srcRect/>
            <a:stretch/>
          </p:blipFill>
          <p:spPr>
            <a:xfrm rot="5400000" flipH="1">
              <a:off x="2816624" y="4190215"/>
              <a:ext cx="2830034" cy="183823"/>
            </a:xfrm>
            <a:prstGeom prst="rect">
              <a:avLst/>
            </a:prstGeom>
            <a:noFill/>
            <a:ln>
              <a:noFill/>
            </a:ln>
          </p:spPr>
        </p:pic>
      </p:grpSp>
      <p:pic>
        <p:nvPicPr>
          <p:cNvPr id="242" name="Google Shape;242;p31" descr="A black and white outline of a city&#10;&#10;Description automatically generated with medium confidence"/>
          <p:cNvPicPr preferRelativeResize="0"/>
          <p:nvPr/>
        </p:nvPicPr>
        <p:blipFill rotWithShape="1">
          <a:blip r:embed="rId6">
            <a:alphaModFix/>
            <a:duotone>
              <a:prstClr val="black"/>
              <a:schemeClr val="accent4">
                <a:tint val="45000"/>
                <a:satMod val="400000"/>
              </a:schemeClr>
            </a:duotone>
          </a:blip>
          <a:srcRect l="36449" t="26820" r="45730" b="33971"/>
          <a:stretch/>
        </p:blipFill>
        <p:spPr>
          <a:xfrm>
            <a:off x="1380174" y="1120528"/>
            <a:ext cx="1009307" cy="967509"/>
          </a:xfrm>
          <a:custGeom>
            <a:avLst/>
            <a:gdLst/>
            <a:ahLst/>
            <a:cxnLst/>
            <a:rect l="l" t="t" r="r" b="b"/>
            <a:pathLst>
              <a:path w="1320553" h="1265866" extrusionOk="0">
                <a:moveTo>
                  <a:pt x="583958" y="0"/>
                </a:moveTo>
                <a:cubicBezTo>
                  <a:pt x="624904" y="0"/>
                  <a:pt x="663694" y="13792"/>
                  <a:pt x="695589" y="40084"/>
                </a:cubicBezTo>
                <a:lnTo>
                  <a:pt x="1255035" y="495227"/>
                </a:lnTo>
                <a:cubicBezTo>
                  <a:pt x="1296842" y="529276"/>
                  <a:pt x="1320979" y="579273"/>
                  <a:pt x="1320548" y="633149"/>
                </a:cubicBezTo>
                <a:cubicBezTo>
                  <a:pt x="1320548" y="687024"/>
                  <a:pt x="1296842" y="737021"/>
                  <a:pt x="1255035" y="771071"/>
                </a:cubicBezTo>
                <a:lnTo>
                  <a:pt x="695157" y="1225782"/>
                </a:lnTo>
                <a:cubicBezTo>
                  <a:pt x="662832" y="1252074"/>
                  <a:pt x="624472" y="1265866"/>
                  <a:pt x="583527" y="1265866"/>
                </a:cubicBezTo>
                <a:cubicBezTo>
                  <a:pt x="485258" y="1265866"/>
                  <a:pt x="405090" y="1186130"/>
                  <a:pt x="405090" y="1088292"/>
                </a:cubicBezTo>
                <a:cubicBezTo>
                  <a:pt x="330957" y="1124065"/>
                  <a:pt x="219327" y="1130961"/>
                  <a:pt x="219327" y="1130961"/>
                </a:cubicBezTo>
                <a:lnTo>
                  <a:pt x="219310" y="1129432"/>
                </a:lnTo>
                <a:lnTo>
                  <a:pt x="197832" y="1129432"/>
                </a:lnTo>
                <a:cubicBezTo>
                  <a:pt x="88788" y="1129432"/>
                  <a:pt x="0" y="1041333"/>
                  <a:pt x="0" y="933134"/>
                </a:cubicBezTo>
                <a:lnTo>
                  <a:pt x="0" y="446449"/>
                </a:lnTo>
                <a:cubicBezTo>
                  <a:pt x="0" y="338250"/>
                  <a:pt x="88788" y="250151"/>
                  <a:pt x="197832" y="250151"/>
                </a:cubicBezTo>
                <a:lnTo>
                  <a:pt x="209902" y="250151"/>
                </a:lnTo>
                <a:lnTo>
                  <a:pt x="209844" y="244812"/>
                </a:lnTo>
                <a:cubicBezTo>
                  <a:pt x="284839" y="243950"/>
                  <a:pt x="405521" y="202142"/>
                  <a:pt x="405521" y="202142"/>
                </a:cubicBezTo>
                <a:lnTo>
                  <a:pt x="405521" y="178006"/>
                </a:lnTo>
                <a:cubicBezTo>
                  <a:pt x="405521" y="79737"/>
                  <a:pt x="485688" y="0"/>
                  <a:pt x="583958" y="0"/>
                </a:cubicBezTo>
                <a:close/>
              </a:path>
            </a:pathLst>
          </a:custGeom>
          <a:noFill/>
          <a:ln>
            <a:noFill/>
          </a:ln>
        </p:spPr>
      </p:pic>
    </p:spTree>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3B3B3B"/>
      </a:dk2>
      <a:lt2>
        <a:srgbClr val="D8D8D8"/>
      </a:lt2>
      <a:accent1>
        <a:srgbClr val="E39AD2"/>
      </a:accent1>
      <a:accent2>
        <a:srgbClr val="FFC6AB"/>
      </a:accent2>
      <a:accent3>
        <a:srgbClr val="B1FFB5"/>
      </a:accent3>
      <a:accent4>
        <a:srgbClr val="8DDAE3"/>
      </a:accent4>
      <a:accent5>
        <a:srgbClr val="978CFA"/>
      </a:accent5>
      <a:accent6>
        <a:srgbClr val="F3F3F3"/>
      </a:accent6>
      <a:hlink>
        <a:srgbClr val="F6F6F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792B2B6FE72743911A8E4CC608E96F" ma:contentTypeVersion="37" ma:contentTypeDescription="Create a new document." ma:contentTypeScope="" ma:versionID="fc77b9e664028631ef9cb72010af2916">
  <xsd:schema xmlns:xsd="http://www.w3.org/2001/XMLSchema" xmlns:xs="http://www.w3.org/2001/XMLSchema" xmlns:p="http://schemas.microsoft.com/office/2006/metadata/properties" xmlns:ns3="82a08f2b-289e-408c-9a5b-840e95380d9e" xmlns:ns4="615c5f71-9a84-48a3-acb5-3df7d3ccff49" targetNamespace="http://schemas.microsoft.com/office/2006/metadata/properties" ma:root="true" ma:fieldsID="53e79c2b8ef380fac4138fb8e54176bb" ns3:_="" ns4:_="">
    <xsd:import namespace="82a08f2b-289e-408c-9a5b-840e95380d9e"/>
    <xsd:import namespace="615c5f71-9a84-48a3-acb5-3df7d3ccff49"/>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3:LastSharedByUser" minOccurs="0"/>
                <xsd:element ref="ns3:LastSharedByTime" minOccurs="0"/>
                <xsd:element ref="ns4:Templates" minOccurs="0"/>
                <xsd:element ref="ns4:Self_Registration_Enabled0" minOccurs="0"/>
                <xsd:element ref="ns4:MediaServiceMetadata" minOccurs="0"/>
                <xsd:element ref="ns4:MediaServiceFastMetadata" minOccurs="0"/>
                <xsd:element ref="ns4:MediaServiceAutoTags" minOccurs="0"/>
                <xsd:element ref="ns4:MediaServiceDateTaken" minOccurs="0"/>
                <xsd:element ref="ns4:MediaServiceOCR" minOccurs="0"/>
                <xsd:element ref="ns4:TeamsChannelId" minOccurs="0"/>
                <xsd:element ref="ns4:Math_Settings" minOccurs="0"/>
                <xsd:element ref="ns4:IsNotebookLocked" minOccurs="0"/>
                <xsd:element ref="ns4:MediaServiceAutoKeyPoints" minOccurs="0"/>
                <xsd:element ref="ns4:MediaServiceKeyPoints" minOccurs="0"/>
                <xsd:element ref="ns4:MediaServiceGenerationTime" minOccurs="0"/>
                <xsd:element ref="ns4:MediaServiceEventHashCode" minOccurs="0"/>
                <xsd:element ref="ns4:Distribution_Groups" minOccurs="0"/>
                <xsd:element ref="ns4:LMS_Mappings" minOccurs="0"/>
                <xsd:element ref="ns4:Teams_Channel_Section_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08f2b-289e-408c-9a5b-840e95380d9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element name="LastSharedByUser" ma:index="25" nillable="true" ma:displayName="Last Shared By User" ma:description="" ma:internalName="LastSharedByUser" ma:readOnly="true">
      <xsd:simpleType>
        <xsd:restriction base="dms:Note">
          <xsd:maxLength value="255"/>
        </xsd:restriction>
      </xsd:simpleType>
    </xsd:element>
    <xsd:element name="LastSharedByTime" ma:index="2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15c5f71-9a84-48a3-acb5-3df7d3ccff49"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Templates" ma:index="27" nillable="true" ma:displayName="Templates" ma:internalName="Templates">
      <xsd:simpleType>
        <xsd:restriction base="dms:Note">
          <xsd:maxLength value="255"/>
        </xsd:restriction>
      </xsd:simpleType>
    </xsd:element>
    <xsd:element name="Self_Registration_Enabled0" ma:index="28" nillable="true" ma:displayName="Self Registration Enabled" ma:internalName="Self_Registration_Enabled0">
      <xsd:simpleType>
        <xsd:restriction base="dms:Boolean"/>
      </xsd:simpleType>
    </xsd:element>
    <xsd:element name="MediaServiceMetadata" ma:index="29" nillable="true" ma:displayName="MediaServiceMetadata" ma:description="" ma:hidden="true" ma:internalName="MediaServiceMetadata" ma:readOnly="true">
      <xsd:simpleType>
        <xsd:restriction base="dms:Note"/>
      </xsd:simpleType>
    </xsd:element>
    <xsd:element name="MediaServiceFastMetadata" ma:index="30" nillable="true" ma:displayName="MediaServiceFastMetadata" ma:description="" ma:hidden="true" ma:internalName="MediaServiceFastMetadata" ma:readOnly="true">
      <xsd:simpleType>
        <xsd:restriction base="dms:Note"/>
      </xsd:simpleType>
    </xsd:element>
    <xsd:element name="MediaServiceAutoTags" ma:index="31" nillable="true" ma:displayName="MediaServiceAutoTags" ma:internalName="MediaServiceAutoTags" ma:readOnly="true">
      <xsd:simpleType>
        <xsd:restriction base="dms:Text"/>
      </xsd:simpleType>
    </xsd:element>
    <xsd:element name="MediaServiceDateTaken" ma:index="32" nillable="true" ma:displayName="MediaServiceDateTaken" ma:hidden="true" ma:internalName="MediaServiceDateTaken"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TeamsChannelId" ma:index="34" nillable="true" ma:displayName="Teams Channel Id" ma:internalName="TeamsChannelId">
      <xsd:simpleType>
        <xsd:restriction base="dms:Text"/>
      </xsd:simpleType>
    </xsd:element>
    <xsd:element name="Math_Settings" ma:index="35" nillable="true" ma:displayName="Math Settings" ma:internalName="Math_Settings">
      <xsd:simpleType>
        <xsd:restriction base="dms:Text"/>
      </xsd:simpleType>
    </xsd:element>
    <xsd:element name="IsNotebookLocked" ma:index="36" nillable="true" ma:displayName="Is Notebook Locked" ma:internalName="IsNotebookLocked">
      <xsd:simpleType>
        <xsd:restriction base="dms:Boolean"/>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Distribution_Groups" ma:index="41" nillable="true" ma:displayName="Distribution Groups" ma:internalName="Distribution_Groups">
      <xsd:simpleType>
        <xsd:restriction base="dms:Note">
          <xsd:maxLength value="255"/>
        </xsd:restriction>
      </xsd:simpleType>
    </xsd:element>
    <xsd:element name="LMS_Mappings" ma:index="42" nillable="true" ma:displayName="LMS Mappings" ma:internalName="LMS_Mappings">
      <xsd:simpleType>
        <xsd:restriction base="dms:Note">
          <xsd:maxLength value="255"/>
        </xsd:restriction>
      </xsd:simpleType>
    </xsd:element>
    <xsd:element name="Teams_Channel_Section_Location" ma:index="43" nillable="true" ma:displayName="Teams Channel Section Location" ma:internalName="Teams_Channel_Section_Location">
      <xsd:simpleType>
        <xsd:restriction base="dms:Text"/>
      </xsd:simpleType>
    </xsd:element>
    <xsd:element name="MediaLengthInSeconds" ma:index="4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vited_Students xmlns="615c5f71-9a84-48a3-acb5-3df7d3ccff49" xsi:nil="true"/>
    <Has_Teacher_Only_SectionGroup xmlns="615c5f71-9a84-48a3-acb5-3df7d3ccff49" xsi:nil="true"/>
    <CultureName xmlns="615c5f71-9a84-48a3-acb5-3df7d3ccff49" xsi:nil="true"/>
    <Invited_Teachers xmlns="615c5f71-9a84-48a3-acb5-3df7d3ccff49" xsi:nil="true"/>
    <LMS_Mappings xmlns="615c5f71-9a84-48a3-acb5-3df7d3ccff49" xsi:nil="true"/>
    <Self_Registration_Enabled xmlns="615c5f71-9a84-48a3-acb5-3df7d3ccff49" xsi:nil="true"/>
    <Templates xmlns="615c5f71-9a84-48a3-acb5-3df7d3ccff49" xsi:nil="true"/>
    <FolderType xmlns="615c5f71-9a84-48a3-acb5-3df7d3ccff49" xsi:nil="true"/>
    <Teachers xmlns="615c5f71-9a84-48a3-acb5-3df7d3ccff49">
      <UserInfo>
        <DisplayName/>
        <AccountId xsi:nil="true"/>
        <AccountType/>
      </UserInfo>
    </Teachers>
    <Distribution_Groups xmlns="615c5f71-9a84-48a3-acb5-3df7d3ccff49" xsi:nil="true"/>
    <TeamsChannelId xmlns="615c5f71-9a84-48a3-acb5-3df7d3ccff49" xsi:nil="true"/>
    <Is_Collaboration_Space_Locked xmlns="615c5f71-9a84-48a3-acb5-3df7d3ccff49" xsi:nil="true"/>
    <Teams_Channel_Section_Location xmlns="615c5f71-9a84-48a3-acb5-3df7d3ccff49" xsi:nil="true"/>
    <Math_Settings xmlns="615c5f71-9a84-48a3-acb5-3df7d3ccff49" xsi:nil="true"/>
    <IsNotebookLocked xmlns="615c5f71-9a84-48a3-acb5-3df7d3ccff49" xsi:nil="true"/>
    <Owner xmlns="615c5f71-9a84-48a3-acb5-3df7d3ccff49">
      <UserInfo>
        <DisplayName/>
        <AccountId xsi:nil="true"/>
        <AccountType/>
      </UserInfo>
    </Owner>
    <AppVersion xmlns="615c5f71-9a84-48a3-acb5-3df7d3ccff49" xsi:nil="true"/>
    <DefaultSectionNames xmlns="615c5f71-9a84-48a3-acb5-3df7d3ccff49" xsi:nil="true"/>
    <Self_Registration_Enabled0 xmlns="615c5f71-9a84-48a3-acb5-3df7d3ccff49" xsi:nil="true"/>
    <NotebookType xmlns="615c5f71-9a84-48a3-acb5-3df7d3ccff49" xsi:nil="true"/>
    <Students xmlns="615c5f71-9a84-48a3-acb5-3df7d3ccff49">
      <UserInfo>
        <DisplayName/>
        <AccountId xsi:nil="true"/>
        <AccountType/>
      </UserInfo>
    </Students>
    <Student_Groups xmlns="615c5f71-9a84-48a3-acb5-3df7d3ccff49">
      <UserInfo>
        <DisplayName/>
        <AccountId xsi:nil="true"/>
        <AccountType/>
      </UserInfo>
    </Student_Groups>
  </documentManagement>
</p:properties>
</file>

<file path=customXml/itemProps1.xml><?xml version="1.0" encoding="utf-8"?>
<ds:datastoreItem xmlns:ds="http://schemas.openxmlformats.org/officeDocument/2006/customXml" ds:itemID="{0C6B8049-8C7A-4D41-AAB7-4B347983E45C}">
  <ds:schemaRefs>
    <ds:schemaRef ds:uri="615c5f71-9a84-48a3-acb5-3df7d3ccff49"/>
    <ds:schemaRef ds:uri="82a08f2b-289e-408c-9a5b-840e95380d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F826D2-3F00-4C4C-870B-7F2EF008FD1A}">
  <ds:schemaRefs>
    <ds:schemaRef ds:uri="http://schemas.microsoft.com/sharepoint/v3/contenttype/forms"/>
  </ds:schemaRefs>
</ds:datastoreItem>
</file>

<file path=customXml/itemProps3.xml><?xml version="1.0" encoding="utf-8"?>
<ds:datastoreItem xmlns:ds="http://schemas.openxmlformats.org/officeDocument/2006/customXml" ds:itemID="{3BC3F32B-5A06-45D7-AE08-16D1E0CB1F83}">
  <ds:schemaRefs>
    <ds:schemaRef ds:uri="615c5f71-9a84-48a3-acb5-3df7d3ccff49"/>
    <ds:schemaRef ds:uri="82a08f2b-289e-408c-9a5b-840e95380d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1725</TotalTime>
  <Words>1272</Words>
  <Application>Microsoft Office PowerPoint</Application>
  <PresentationFormat>Widescreen</PresentationFormat>
  <Paragraphs>128</Paragraphs>
  <Slides>20</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Aldrich</vt:lpstr>
      <vt:lpstr>Chelsea Market</vt:lpstr>
      <vt:lpstr>Abril Fatface</vt:lpstr>
      <vt:lpstr>Aptos Narrow</vt:lpstr>
      <vt:lpstr>Arial</vt:lpstr>
      <vt:lpstr>Barlow Condensed</vt:lpstr>
      <vt:lpstr>Coming Soon</vt:lpstr>
      <vt:lpstr>Griffy</vt:lpstr>
      <vt:lpstr>SlidesMania</vt:lpstr>
      <vt:lpstr>Virtual Academy Grades 7-12   2024-2025 School year!</vt:lpstr>
      <vt:lpstr>What we are covering today: </vt:lpstr>
      <vt:lpstr>01</vt:lpstr>
      <vt:lpstr>Did you know?</vt:lpstr>
      <vt:lpstr>Camera Expectations</vt:lpstr>
      <vt:lpstr>Absences- Grades 7-8</vt:lpstr>
      <vt:lpstr>Student Health &amp; Attendance Grades 7-8</vt:lpstr>
      <vt:lpstr>Absences- Grades 9-12</vt:lpstr>
      <vt:lpstr>Student Health &amp; Attendance Grades 9-12</vt:lpstr>
      <vt:lpstr>Restoring Credit (Grades 9-12) when on an Attendance Contract…</vt:lpstr>
      <vt:lpstr>Trying to restore credit (Grades 9-12)…</vt:lpstr>
      <vt:lpstr>02</vt:lpstr>
      <vt:lpstr>Did you know?</vt:lpstr>
      <vt:lpstr>03</vt:lpstr>
      <vt:lpstr> Resources</vt:lpstr>
      <vt:lpstr>04</vt:lpstr>
      <vt:lpstr>Did you know?</vt:lpstr>
      <vt:lpstr>3rd </vt:lpstr>
      <vt:lpstr>Thank you!</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goes your presentation title.</dc:title>
  <dc:creator>BLUM, HEATHER</dc:creator>
  <cp:lastModifiedBy>BLUM, HEATHER</cp:lastModifiedBy>
  <cp:revision>3</cp:revision>
  <dcterms:modified xsi:type="dcterms:W3CDTF">2024-09-13T19:43:58Z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0x01010081792B2B6FE72743911A8E4CC608E96F</vt:lpwstr>
  </property>
</Properties>
</file>